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363" r:id="rId6"/>
    <p:sldId id="262" r:id="rId7"/>
    <p:sldId id="263" r:id="rId8"/>
    <p:sldId id="264" r:id="rId9"/>
    <p:sldId id="365" r:id="rId10"/>
    <p:sldId id="361" r:id="rId11"/>
    <p:sldId id="265" r:id="rId12"/>
    <p:sldId id="269" r:id="rId13"/>
    <p:sldId id="364" r:id="rId14"/>
    <p:sldId id="362" r:id="rId15"/>
    <p:sldId id="271" r:id="rId16"/>
    <p:sldId id="272" r:id="rId17"/>
    <p:sldId id="373" r:id="rId18"/>
    <p:sldId id="273" r:id="rId19"/>
    <p:sldId id="274" r:id="rId20"/>
    <p:sldId id="275" r:id="rId21"/>
    <p:sldId id="375" r:id="rId22"/>
    <p:sldId id="278" r:id="rId23"/>
    <p:sldId id="286" r:id="rId24"/>
    <p:sldId id="376" r:id="rId25"/>
    <p:sldId id="280" r:id="rId26"/>
    <p:sldId id="281" r:id="rId27"/>
    <p:sldId id="282" r:id="rId28"/>
    <p:sldId id="374" r:id="rId29"/>
    <p:sldId id="367" r:id="rId30"/>
    <p:sldId id="301" r:id="rId31"/>
    <p:sldId id="288" r:id="rId32"/>
    <p:sldId id="291" r:id="rId33"/>
    <p:sldId id="293" r:id="rId34"/>
    <p:sldId id="378" r:id="rId35"/>
    <p:sldId id="290" r:id="rId36"/>
    <p:sldId id="368" r:id="rId37"/>
    <p:sldId id="294" r:id="rId38"/>
    <p:sldId id="295" r:id="rId39"/>
    <p:sldId id="379" r:id="rId40"/>
    <p:sldId id="296" r:id="rId41"/>
    <p:sldId id="331" r:id="rId42"/>
    <p:sldId id="380" r:id="rId43"/>
    <p:sldId id="310" r:id="rId44"/>
    <p:sldId id="369" r:id="rId45"/>
    <p:sldId id="346" r:id="rId46"/>
    <p:sldId id="309" r:id="rId47"/>
    <p:sldId id="382" r:id="rId48"/>
    <p:sldId id="311" r:id="rId49"/>
    <p:sldId id="300" r:id="rId50"/>
    <p:sldId id="344" r:id="rId51"/>
    <p:sldId id="384" r:id="rId52"/>
    <p:sldId id="370" r:id="rId53"/>
    <p:sldId id="385" r:id="rId54"/>
    <p:sldId id="322" r:id="rId55"/>
    <p:sldId id="387" r:id="rId56"/>
    <p:sldId id="312" r:id="rId57"/>
    <p:sldId id="394" r:id="rId58"/>
    <p:sldId id="372" r:id="rId59"/>
    <p:sldId id="381" r:id="rId60"/>
    <p:sldId id="392" r:id="rId61"/>
    <p:sldId id="391" r:id="rId62"/>
    <p:sldId id="383" r:id="rId63"/>
    <p:sldId id="390" r:id="rId64"/>
    <p:sldId id="393" r:id="rId65"/>
    <p:sldId id="371" r:id="rId66"/>
    <p:sldId id="321" r:id="rId67"/>
    <p:sldId id="389" r:id="rId68"/>
    <p:sldId id="297" r:id="rId69"/>
    <p:sldId id="358" r:id="rId70"/>
    <p:sldId id="350" r:id="rId71"/>
    <p:sldId id="395" r:id="rId72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6" autoAdjust="0"/>
    <p:restoredTop sz="94599" autoAdjust="0"/>
  </p:normalViewPr>
  <p:slideViewPr>
    <p:cSldViewPr>
      <p:cViewPr varScale="1">
        <p:scale>
          <a:sx n="49" d="100"/>
          <a:sy n="49" d="100"/>
        </p:scale>
        <p:origin x="-10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865FE-0F74-467F-B22B-2194C99EE53E}" type="datetimeFigureOut">
              <a:rPr lang="de-CH" smtClean="0"/>
              <a:t>19.06.2015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6F628-2D86-4A37-A888-F0ACF10E22BB}" type="slidenum">
              <a:rPr lang="de-CH" smtClean="0"/>
              <a:t>‹Nr.›</a:t>
            </a:fld>
            <a:endParaRPr lang="de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865FE-0F74-467F-B22B-2194C99EE53E}" type="datetimeFigureOut">
              <a:rPr lang="de-CH" smtClean="0"/>
              <a:t>19.06.2015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6F628-2D86-4A37-A888-F0ACF10E22BB}" type="slidenum">
              <a:rPr lang="de-CH" smtClean="0"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865FE-0F74-467F-B22B-2194C99EE53E}" type="datetimeFigureOut">
              <a:rPr lang="de-CH" smtClean="0"/>
              <a:t>19.06.2015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6F628-2D86-4A37-A888-F0ACF10E22BB}" type="slidenum">
              <a:rPr lang="de-CH" smtClean="0"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865FE-0F74-467F-B22B-2194C99EE53E}" type="datetimeFigureOut">
              <a:rPr lang="de-CH" smtClean="0"/>
              <a:t>19.06.2015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6F628-2D86-4A37-A888-F0ACF10E22BB}" type="slidenum">
              <a:rPr lang="de-CH" smtClean="0"/>
              <a:t>‹Nr.›</a:t>
            </a:fld>
            <a:endParaRPr lang="de-CH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865FE-0F74-467F-B22B-2194C99EE53E}" type="datetimeFigureOut">
              <a:rPr lang="de-CH" smtClean="0"/>
              <a:t>19.06.2015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6F628-2D86-4A37-A888-F0ACF10E22BB}" type="slidenum">
              <a:rPr lang="de-CH" smtClean="0"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865FE-0F74-467F-B22B-2194C99EE53E}" type="datetimeFigureOut">
              <a:rPr lang="de-CH" smtClean="0"/>
              <a:t>19.06.2015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6F628-2D86-4A37-A888-F0ACF10E22BB}" type="slidenum">
              <a:rPr lang="de-CH" smtClean="0"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865FE-0F74-467F-B22B-2194C99EE53E}" type="datetimeFigureOut">
              <a:rPr lang="de-CH" smtClean="0"/>
              <a:t>19.06.2015</a:t>
            </a:fld>
            <a:endParaRPr lang="de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6F628-2D86-4A37-A888-F0ACF10E22BB}" type="slidenum">
              <a:rPr lang="de-CH" smtClean="0"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865FE-0F74-467F-B22B-2194C99EE53E}" type="datetimeFigureOut">
              <a:rPr lang="de-CH" smtClean="0"/>
              <a:t>19.06.2015</a:t>
            </a:fld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6F628-2D86-4A37-A888-F0ACF10E22BB}" type="slidenum">
              <a:rPr lang="de-CH" smtClean="0"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865FE-0F74-467F-B22B-2194C99EE53E}" type="datetimeFigureOut">
              <a:rPr lang="de-CH" smtClean="0"/>
              <a:t>19.06.2015</a:t>
            </a:fld>
            <a:endParaRPr lang="de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6F628-2D86-4A37-A888-F0ACF10E22BB}" type="slidenum">
              <a:rPr lang="de-CH" smtClean="0"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865FE-0F74-467F-B22B-2194C99EE53E}" type="datetimeFigureOut">
              <a:rPr lang="de-CH" smtClean="0"/>
              <a:t>19.06.2015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6F628-2D86-4A37-A888-F0ACF10E22BB}" type="slidenum">
              <a:rPr lang="de-CH" smtClean="0"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865FE-0F74-467F-B22B-2194C99EE53E}" type="datetimeFigureOut">
              <a:rPr lang="de-CH" smtClean="0"/>
              <a:t>19.06.2015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6F628-2D86-4A37-A888-F0ACF10E22BB}" type="slidenum">
              <a:rPr lang="de-CH" smtClean="0"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91D865FE-0F74-467F-B22B-2194C99EE53E}" type="datetimeFigureOut">
              <a:rPr lang="de-CH" smtClean="0"/>
              <a:t>19.06.2015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A566F628-2D86-4A37-A888-F0ACF10E22BB}" type="slidenum">
              <a:rPr lang="de-CH" smtClean="0"/>
              <a:t>‹Nr.›</a:t>
            </a:fld>
            <a:endParaRPr lang="de-CH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h/url?sa=i&amp;rct=j&amp;q=&amp;esrc=s&amp;source=images&amp;cd=&amp;cad=rja&amp;uact=8&amp;ved=0CAcQjRw&amp;url=http://www.merano-flora.it/meran/altstadt/&amp;ei=JS9xVc2IJMr9UOKygrgD&amp;bvm=bv.95039771,d.d24&amp;psig=AFQjCNFFqjZEx9uE0NR6CyUS2k-EMQGdPg&amp;ust=1433566724171574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www.google.ch/url?sa=i&amp;rct=j&amp;q=&amp;esrc=s&amp;source=images&amp;cd=&amp;cad=rja&amp;uact=8&amp;ved=0CAcQjRw&amp;url=http://www.auhof.it/anreise.php&amp;ei=rgQcVfzCG8b2UN7WgpAJ&amp;bvm=bv.89744112,d.d2s&amp;psig=AFQjCNH5vGfBMQ9UjzXRNlT7aaJ1pUcMdA&amp;ust=1427985520687660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h/url?sa=i&amp;rct=j&amp;q=&amp;esrc=s&amp;source=images&amp;cd=&amp;cad=rja&amp;uact=8&amp;ved=0CAcQjRw&amp;url=http://www.gps-tour.info/de/touren/detail.114153.html&amp;ei=TjBxVc2lNsqrU6eogqgL&amp;bvm=bv.95039771,d.d24&amp;psig=AFQjCNFFqjZEx9uE0NR6CyUS2k-EMQGdPg&amp;ust=1433566724171574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h/url?sa=i&amp;rct=j&amp;q=&amp;esrc=s&amp;source=images&amp;cd=&amp;cad=rja&amp;uact=8&amp;ved=0CAcQjRw&amp;url=http://www.pureglam.tv/2013/04/16/wellness-und-entspannung-in-osterreich-vielleicht-im-mai-2013/&amp;ei=JjFxVYSCPcTaU8mqg_gC&amp;bvm=bv.95039771,d.d24&amp;psig=AFQjCNH-HyjZQfLSjTCxqI_fuLdavfyUaw&amp;ust=1433567881253588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de.wikipedia.org/wiki/K%C3%A4rnten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h/url?sa=i&amp;rct=j&amp;q=&amp;esrc=s&amp;source=images&amp;cd=&amp;cad=rja&amp;uact=8&amp;ved=0CAcQjRw&amp;url=http://www.nicole-in-ruanda.de/?m=20100717&amp;ei=HTVxVaPPEobfU6b-gLgN&amp;bvm=bv.95039771,d.d24&amp;psig=AFQjCNH-HyjZQfLSjTCxqI_fuLdavfyUaw&amp;ust=1433567881253588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www.google.ch/url?sa=i&amp;rct=j&amp;q=&amp;esrc=s&amp;source=images&amp;cd=&amp;cad=rja&amp;uact=8&amp;ved=0CAcQjRw&amp;url=http://www.bellevue-lopar.com/ger/ausfluge_auf_der_insel_rab.php&amp;ei=CTpxVfWpJImsU9WSgdAN&amp;bvm=bv.95039771,d.d24&amp;psig=AFQjCNFfs14waTCUE1nN5uSJPS0mN9ZLCQ&amp;ust=1433570168920869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://www.google.ch/url?sa=i&amp;rct=j&amp;q=&amp;esrc=s&amp;source=images&amp;cd=&amp;cad=rja&amp;uact=8&amp;ved=0CAcQjRw&amp;url=http://www.realestatecroatia.com/ger/list_photo.asp?o=118901&amp;m=NOVI%20VINODOLSKI&amp;ei=XERxVZzvHcP-UKG-gsAP&amp;bvm=bv.95039771,d.d24&amp;psig=AFQjCNFcpI7Av-iW8X6zMzmPVr3qrq8JHw&amp;ust=1433571906900243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www.google.ch/url?sa=i&amp;rct=j&amp;q=&amp;esrc=s&amp;source=images&amp;cd=&amp;cad=rja&amp;uact=8&amp;ved=0CAcQjRw&amp;url=http://www.uniline.hr/kroatien/novi-vinodolski.php&amp;ei=0kBxVZq5BofaU4WagdAL&amp;bvm=bv.95039771,d.d24&amp;psig=AFQjCNFcpI7Av-iW8X6zMzmPVr3qrq8JHw&amp;ust=1433571906900243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www.google.ch/url?sa=i&amp;rct=j&amp;q=&amp;esrc=s&amp;source=images&amp;cd=&amp;cad=rja&amp;uact=8&amp;ved=0CAcQjRw&amp;url=http://www.kras.nl/vakantie/thailand/reis-36065/rondreis-thailand-compleet-v.a.-amsterdam-&amp;ei=jkZxVa-6Ecq1UbmRgcAB&amp;psig=AFQjCNECbE93HaXIyRv2BRftjHeqbBK5hw&amp;ust=1433573102552031" TargetMode="Externa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7.jpeg"/><Relationship Id="rId5" Type="http://schemas.openxmlformats.org/officeDocument/2006/relationships/hyperlink" Target="http://www.google.ch/url?sa=i&amp;rct=j&amp;q=&amp;esrc=s&amp;source=images&amp;cd=&amp;cad=rja&amp;uact=8&amp;ved=0CAcQjRw&amp;url=http://ferienhaus-liste.de/liste_detail.php?idanzeige=7640&amp;ei=gENxVcz0OYG0UJTqgIgL&amp;bvm=bv.95039771,d.d24&amp;psig=AFQjCNFcpI7Av-iW8X6zMzmPVr3qrq8JHw&amp;ust=1433571906900243" TargetMode="Externa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h/url?sa=i&amp;rct=j&amp;q=&amp;esrc=s&amp;source=images&amp;cd=&amp;cad=rja&amp;uact=8&amp;ved=0CAcQjRw&amp;url=https://www.kroati.de/kroatien-istrien/rovinj.html&amp;ei=yVJxVZb6AcG4Us77gJAK&amp;psig=AFQjCNHmwLZt132MCKg7ACPvO3-p-BDZcw&amp;ust=1433576503475334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h/url?sa=i&amp;rct=j&amp;q=&amp;esrc=s&amp;source=images&amp;cd=&amp;cad=rja&amp;uact=8&amp;ved=0CAcQjRw&amp;url=http://yachtsngulets.com/sailing-cruise-in-the-dalmatian-coast-from-rovinj-to-split-8-days-7-nts.html&amp;ei=IVRxVa_RJsqBU8zwgMgD&amp;psig=AFQjCNHD2eAnDCIaRviARD0eXDx38O-Dsw&amp;ust=1433576854903170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://www.untra-kulturreisen.ch/wp-content/uploads/2015/01/venedig.jpg" TargetMode="Externa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://www.google.ch/url?sa=i&amp;rct=j&amp;q=&amp;esrc=s&amp;source=images&amp;cd=&amp;cad=rja&amp;uact=8&amp;ved=0CAcQjRw&amp;url=http://www.kas.de/villalacollina/de/pages/9571/&amp;ei=nVpxVdXXNcb7Uv3ZgKgB&amp;psig=AFQjCNGANFsAeInr_BgCanRp2uo4GceQ6w&amp;ust=1433578515864494" TargetMode="Externa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4" Type="http://schemas.openxmlformats.org/officeDocument/2006/relationships/audio" Target="../media/media2.mp3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google.ch/url?sa=i&amp;rct=j&amp;q=&amp;esrc=s&amp;source=images&amp;cd=&amp;cad=rja&amp;uact=8&amp;ved=0CAcQjRw&amp;url=http://www.stelvio-gavia-mortirolo.it/it-it/oltrelabici/parconazionaledellostelvio.aspx&amp;ei=vwUcVYL-CIfiU8KOgpgJ&amp;bvm=bv.89744112,d.d2s&amp;psig=AFQjCNElkwPDBfMFeiJD3i5vgZyPP1b7aw&amp;ust=1427986215886208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ker Song - Open Road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91.5288" end="138256.1164"/>
                  <p14:fade out="2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72200" y="5229200"/>
            <a:ext cx="609600" cy="609600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87624" y="4653136"/>
            <a:ext cx="6984776" cy="1561728"/>
          </a:xfrm>
        </p:spPr>
        <p:txBody>
          <a:bodyPr>
            <a:noAutofit/>
          </a:bodyPr>
          <a:lstStyle/>
          <a:p>
            <a:r>
              <a:rPr lang="de-CH" sz="4800" dirty="0" smtClean="0">
                <a:solidFill>
                  <a:srgbClr val="FFC000"/>
                </a:solidFill>
                <a:latin typeface="Bradley Hand ITC" panose="03070402050302030203" pitchFamily="66" charset="0"/>
              </a:rPr>
              <a:t>22. Aug.  - 30. Aug. </a:t>
            </a:r>
            <a:endParaRPr lang="de-CH" sz="4800" dirty="0">
              <a:solidFill>
                <a:srgbClr val="FFC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-180528" y="332656"/>
            <a:ext cx="9498770" cy="1677798"/>
          </a:xfrm>
        </p:spPr>
        <p:txBody>
          <a:bodyPr>
            <a:noAutofit/>
          </a:bodyPr>
          <a:lstStyle/>
          <a:p>
            <a:r>
              <a:rPr lang="de-CH" sz="6000" b="1" dirty="0" smtClean="0">
                <a:solidFill>
                  <a:srgbClr val="FFC000"/>
                </a:solidFill>
                <a:latin typeface="Bradley Hand ITC" panose="03070402050302030203" pitchFamily="66" charset="0"/>
              </a:rPr>
              <a:t>Kroatien -Ride 2015</a:t>
            </a:r>
            <a:endParaRPr lang="de-CH" sz="6000" b="1" dirty="0">
              <a:solidFill>
                <a:srgbClr val="FFC000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46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500" advClick="0" advTm="7000">
        <p:sndAc>
          <p:stSnd>
            <p:snd r:embed="rId4" name="harley2.wav"/>
          </p:stSnd>
        </p:sndAc>
      </p:transition>
    </mc:Choice>
    <mc:Fallback xmlns="">
      <p:transition spd="slow" advClick="0" advTm="7000">
        <p:sndAc>
          <p:stSnd>
            <p:snd r:embed="rId6" name="harley2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 numSld="6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  <p14:stopEvt time="18086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704" y="-1251520"/>
            <a:ext cx="11196736" cy="8397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783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4000">
        <p14:prism isContent="1"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58600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4000">
        <p14:prism isContent="1"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fischer\Desktop\spain-ride bilder\Lungerse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" y="0"/>
            <a:ext cx="91412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4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4000">
        <p14:prism isContent="1"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2050" name="Picture 2" descr="http://www.schoen-aussicht.com/pic/bigschenna-mer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1754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merano-flora.it/wp-content/uploads/2012/04/cittavecchiamerano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15416"/>
            <a:ext cx="10486051" cy="717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67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4000">
        <p14:prism isContent="1"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3074" name="Picture 2" descr="https://encrypted-tbn1.gstatic.com/images?q=tbn:ANd9GcSeeEPJqF4GD3IABh8w-jM8nv6_fhcwMBQD6k-LDp8zmMDBsBXc3Q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91296"/>
            <a:ext cx="10044798" cy="704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ildergebnis für rindsfil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147" y="-156520"/>
            <a:ext cx="10631719" cy="704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67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4000">
        <p14:prism isContent="1"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 smtClean="0">
                <a:solidFill>
                  <a:srgbClr val="FFFF00"/>
                </a:solidFill>
                <a:latin typeface="Bradley Hand ITC" panose="03070402050302030203" pitchFamily="66" charset="0"/>
              </a:rPr>
              <a:t>2. Tag:  Meran  – Wörtersee  </a:t>
            </a:r>
            <a:br>
              <a:rPr lang="de-CH" sz="3200" b="1" dirty="0" smtClean="0">
                <a:solidFill>
                  <a:srgbClr val="FFFF00"/>
                </a:solidFill>
                <a:latin typeface="Bradley Hand ITC" panose="03070402050302030203" pitchFamily="66" charset="0"/>
              </a:rPr>
            </a:br>
            <a:r>
              <a:rPr lang="de-CH" sz="3200" b="1" dirty="0" smtClean="0">
                <a:solidFill>
                  <a:srgbClr val="FFFF00"/>
                </a:solidFill>
                <a:latin typeface="Bradley Hand ITC" panose="03070402050302030203" pitchFamily="66" charset="0"/>
              </a:rPr>
              <a:t> 300 Km / 5:12 h</a:t>
            </a:r>
            <a:endParaRPr lang="de-CH" sz="3200" b="1" dirty="0">
              <a:solidFill>
                <a:srgbClr val="FFFF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3074" name="Picture 2" descr="C:\Users\rfischer\Desktop\2.ta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136904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728157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rfischer\Pictures\Route Napoleon\Töfftour Route Napoleon 0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9400578" cy="717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res001.gps-tour.info/redx/tools/mb_image.php/file.y6999380a99dfb3634ca1d8ca3ed6b7a1c331ffd05cca6a3cd5443d35e0dacff38de9fdd29b9c6ffd76f941d335f48856570eabc2f48629d9/gid.8/18776_1316239074556_1791220_n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2" y="-603448"/>
            <a:ext cx="10081120" cy="756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545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14:flythrough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rfischer\Pictures\Route Napoleon\Töfftour Route Napoleon 0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9400578" cy="717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83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14:flythrough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rfischer\Desktop\spain-ride bilder\2\74AACAM100127_87854_0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456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14:flythrough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878300" cy="1124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710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14:flythrough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un._ We Are Young ft. Janelle MonÃ¡e [OFFICIAL VIDEO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rfischer\Pictures\Route Napoleon\Töfftour Route Napoleon 0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0002" y="5454"/>
            <a:ext cx="11988824" cy="899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 rot="21050812">
            <a:off x="2326219" y="741588"/>
            <a:ext cx="3456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600" b="1" dirty="0" smtClean="0">
                <a:solidFill>
                  <a:srgbClr val="FFFF00"/>
                </a:solidFill>
                <a:latin typeface="Rage Italic" pitchFamily="66" charset="0"/>
              </a:rPr>
              <a:t>Benno</a:t>
            </a:r>
            <a:endParaRPr lang="de-CH" sz="9600" b="1" dirty="0">
              <a:solidFill>
                <a:srgbClr val="FFFF00"/>
              </a:solidFill>
              <a:latin typeface="Rage Itali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36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rfischer\Desktop\spain-ride bilder\2\crtfc_0003334_salinen_salinslesbai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pureglam.tv/wp-content/uploads/2013/04/falkensteiner_hotels_schloss_velden_woerthersee_06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" y="0"/>
            <a:ext cx="93129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680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14:flythrough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1"/>
            <a:ext cx="8288032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http://upload.wikimedia.org/wikipedia/commons/2/21/Woerthersee_Westteil_vom_Pirker_Kogel_09102008_23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64" y="0"/>
            <a:ext cx="9598275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335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14:flythrough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964488" cy="1152128"/>
          </a:xfrm>
        </p:spPr>
        <p:txBody>
          <a:bodyPr>
            <a:normAutofit/>
          </a:bodyPr>
          <a:lstStyle/>
          <a:p>
            <a:pPr algn="ctr"/>
            <a:r>
              <a:rPr lang="de-CH" sz="3200" b="1" dirty="0" smtClean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>3. Tag:  Wörtersee - </a:t>
            </a:r>
            <a:r>
              <a:rPr lang="de-CH" sz="3200" b="1" dirty="0" err="1" smtClean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>Karlovac</a:t>
            </a:r>
            <a:r>
              <a:rPr lang="de-CH" sz="3200" b="1" dirty="0" smtClean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>                   271Km / 4:00 h</a:t>
            </a:r>
            <a:endParaRPr lang="de-CH" sz="3200" b="1" dirty="0">
              <a:solidFill>
                <a:srgbClr val="FFFF00"/>
              </a:solidFill>
              <a:latin typeface="Bradley Hand ITC" panose="03070402050302030203" pitchFamily="66" charset="0"/>
              <a:cs typeface="MV Boli" pitchFamily="2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1026" name="Picture 2" descr="C:\Users\rfischer\Desktop\routen kroatien\3.ta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22512"/>
            <a:ext cx="8208912" cy="489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759784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1"/>
            <a:ext cx="8288032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http://www.nicoleueberschaer.de/n-i-r/2010/07/20100711-114107_Maria_W%C3%B6rth_vom_Pyramidenkogel_W%C3%B6rthersee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9" y="0"/>
            <a:ext cx="9384127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86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1"/>
            <a:ext cx="8288032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605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fischer\Desktop\spain-ride bilder\4\1156488475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8" y="-99392"/>
            <a:ext cx="9276523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851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rfischer\Desktop\spain-ride bilder\3\Mai Ride 2011 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4543" y="0"/>
            <a:ext cx="115685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795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rfischer\Desktop\spain-ride bilder\2\parc-naturel-regional-luberon-4394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3" y="0"/>
            <a:ext cx="101012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rfischer\Desktop\Privat\Ride 15\Foto's Ride 15\DSC04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1"/>
            <a:ext cx="10101234" cy="757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785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rfischer\Desktop\spain-ride bilder\2\crtfc_0003334_salinen_salinslesbai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41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964488" cy="1152128"/>
          </a:xfrm>
        </p:spPr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>4</a:t>
            </a:r>
            <a:r>
              <a:rPr lang="de-CH" sz="3200" b="1" dirty="0" smtClean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>. Tag:  </a:t>
            </a:r>
            <a:r>
              <a:rPr lang="de-CH" sz="3200" b="1" dirty="0" err="1" smtClean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>Karlovac</a:t>
            </a:r>
            <a:r>
              <a:rPr lang="de-CH" sz="3200" b="1" dirty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> </a:t>
            </a:r>
            <a:r>
              <a:rPr lang="de-CH" sz="3200" b="1" dirty="0" smtClean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>– Novi                         (via  </a:t>
            </a:r>
            <a:r>
              <a:rPr lang="de-CH" sz="3200" b="1" dirty="0" err="1" smtClean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>Plitvicer</a:t>
            </a:r>
            <a:r>
              <a:rPr lang="de-CH" sz="3200" b="1" dirty="0" smtClean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> park) 185Km / </a:t>
            </a:r>
            <a:r>
              <a:rPr lang="de-CH" sz="3200" b="1" dirty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>3</a:t>
            </a:r>
            <a:r>
              <a:rPr lang="de-CH" sz="3200" b="1" dirty="0" smtClean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>:45 h</a:t>
            </a:r>
            <a:endParaRPr lang="de-CH" sz="3200" b="1" dirty="0">
              <a:solidFill>
                <a:srgbClr val="FFFF00"/>
              </a:solidFill>
              <a:latin typeface="Bradley Hand ITC" panose="03070402050302030203" pitchFamily="66" charset="0"/>
              <a:cs typeface="MV Boli" pitchFamily="2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2050" name="Picture 2" descr="C:\Users\rfischer\Desktop\routen kroatien\4.ta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98582"/>
            <a:ext cx="8064896" cy="490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098003"/>
      </p:ext>
    </p:extLst>
  </p:cSld>
  <p:clrMapOvr>
    <a:masterClrMapping/>
  </p:clrMapOvr>
  <p:transition spd="slow" advClick="0" advTm="9000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fischer\Pictures\Ride usa 2011\4-8.Tag 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4824" y="-1310186"/>
            <a:ext cx="12702952" cy="952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 rot="20456001">
            <a:off x="4957906" y="4128546"/>
            <a:ext cx="381642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1000" b="1" dirty="0" smtClean="0">
                <a:solidFill>
                  <a:srgbClr val="FFFF00"/>
                </a:solidFill>
                <a:latin typeface="Rage Italic" pitchFamily="66" charset="0"/>
              </a:rPr>
              <a:t>Bruce</a:t>
            </a:r>
            <a:endParaRPr lang="de-CH" sz="11000" b="1" dirty="0">
              <a:solidFill>
                <a:srgbClr val="FFFF00"/>
              </a:solidFill>
              <a:latin typeface="Rage Itali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90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0"/>
            <a:ext cx="1015449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220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rippl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bellevue-lopar.com/images/izleti/izleti7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52"/>
            <a:ext cx="9580639" cy="685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72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rippl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380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rippl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rfischer\Desktop\spain-ride bilder\4\Mai Ride 2011 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8278" y="-1106053"/>
            <a:ext cx="10576514" cy="793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30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rippl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rfischer\Desktop\Privat\Ride 15\Foto's Ride 15\DSC039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1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rippl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onnenuntergang am Meer... von Yannik Kraus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136"/>
            <a:ext cx="9525000" cy="685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756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964488" cy="1152128"/>
          </a:xfrm>
        </p:spPr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>5</a:t>
            </a:r>
            <a:r>
              <a:rPr lang="de-CH" sz="3200" b="1" dirty="0" smtClean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>. Tag:</a:t>
            </a:r>
            <a:r>
              <a:rPr lang="de-CH" sz="3200" b="1" dirty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> </a:t>
            </a:r>
            <a:r>
              <a:rPr lang="de-CH" sz="3200" b="1" dirty="0" smtClean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>Novi</a:t>
            </a:r>
            <a:r>
              <a:rPr lang="de-CH" sz="3200" b="1" dirty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/>
            </a:r>
            <a:br>
              <a:rPr lang="de-CH" sz="3200" b="1" dirty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</a:br>
            <a:r>
              <a:rPr lang="de-CH" sz="3200" b="1" dirty="0" smtClean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>o Km / </a:t>
            </a:r>
            <a:r>
              <a:rPr lang="de-CH" sz="3200" b="1" dirty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>0</a:t>
            </a:r>
            <a:r>
              <a:rPr lang="de-CH" sz="3200" b="1" dirty="0" smtClean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>:00 h</a:t>
            </a:r>
            <a:endParaRPr lang="de-CH" sz="3200" b="1" dirty="0">
              <a:solidFill>
                <a:srgbClr val="FFFF00"/>
              </a:solidFill>
              <a:latin typeface="Bradley Hand ITC" panose="03070402050302030203" pitchFamily="66" charset="0"/>
              <a:cs typeface="MV Boli" pitchFamily="2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de-CH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6957054" cy="428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4745346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rfischer\Desktop\spain-ride bilder\4\san-sebastian1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5449" y="-1035496"/>
            <a:ext cx="10606037" cy="789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456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prism isContent="1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realestatecroatia.com/userimg6/T_0lE96O9aJ9H1_1046_118901novi4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436" y="-5680"/>
            <a:ext cx="9647436" cy="686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170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prism isContent="1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uniline.hr/portals/1/images/destinations/kvarner/novi-vinodolski/novi_vinodolski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595" y="0"/>
            <a:ext cx="100278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900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prism isContent="1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rfischer\Pictures\Ride usa 2011\9.Tag 0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96" y="-1683568"/>
            <a:ext cx="9166696" cy="1222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 rot="20699873">
            <a:off x="467544" y="411280"/>
            <a:ext cx="33843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600" b="1" dirty="0" smtClean="0">
                <a:solidFill>
                  <a:srgbClr val="FFFF00"/>
                </a:solidFill>
                <a:latin typeface="Rage Italic" pitchFamily="66" charset="0"/>
              </a:rPr>
              <a:t>Claude</a:t>
            </a:r>
            <a:endParaRPr lang="de-CH" sz="9600" b="1" dirty="0">
              <a:solidFill>
                <a:srgbClr val="FFFF00"/>
              </a:solidFill>
              <a:latin typeface="Rage Itali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46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 descr="http://www.kras.nl/wsmedia/afbeelding/003/058/115/zon-strand-zee-relaxen-ontspanning-vrouw-strandstoel-zon_en_strand_200x150_jpg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673" y="-1252324"/>
            <a:ext cx="9162256" cy="809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133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prism isContent="1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11267" name="Picture 3" descr="C:\Users\rfischer\Pictures\Route Napoleon\Töfftour Route Napoleon 01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2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137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prism isContent="1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John_Denver_-_Country_Roads - Kopi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5362" name="Picture 2" descr="http://ferienhaus-liste.de/bildup/ferienwohnung-am-meer-novi-vinodolski-kvarner-bucht-festland-kroatien-7640_5217_20150210195255_norm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8344"/>
            <a:ext cx="9155125" cy="686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138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prism isContent="1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fischer\Desktop\spain-ride bilder\7\A-Coruna-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995" y="-675456"/>
            <a:ext cx="10273141" cy="770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273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prism isContent="1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964488" cy="1152128"/>
          </a:xfrm>
        </p:spPr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>6</a:t>
            </a:r>
            <a:r>
              <a:rPr lang="de-CH" sz="3200" b="1" dirty="0" smtClean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>. Tag:  Novi – </a:t>
            </a:r>
            <a:r>
              <a:rPr lang="de-CH" sz="3200" b="1" dirty="0" err="1" smtClean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>Rovinj</a:t>
            </a:r>
            <a:r>
              <a:rPr lang="de-CH" sz="3200" b="1" dirty="0" smtClean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/>
            </a:r>
            <a:br>
              <a:rPr lang="de-CH" sz="3200" b="1" dirty="0" smtClean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</a:br>
            <a:r>
              <a:rPr lang="de-CH" sz="3200" b="1" dirty="0" smtClean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>(Coast-road )  177 Km / </a:t>
            </a:r>
            <a:r>
              <a:rPr lang="de-CH" sz="3200" b="1" dirty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>3</a:t>
            </a:r>
            <a:r>
              <a:rPr lang="de-CH" sz="3200" b="1" dirty="0" smtClean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>:00 h</a:t>
            </a:r>
            <a:endParaRPr lang="de-CH" sz="3200" b="1" dirty="0">
              <a:solidFill>
                <a:srgbClr val="FFFF00"/>
              </a:solidFill>
              <a:latin typeface="Bradley Hand ITC" panose="03070402050302030203" pitchFamily="66" charset="0"/>
              <a:cs typeface="MV Boli" pitchFamily="2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3074" name="Picture 2" descr="C:\Users\rfischer\Desktop\routen kroatien\6.ta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136904" cy="488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909545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028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fischer\Desktop\spain-ride bilder\7\7758667-beach-der-kathedralen-ribadeo-lugo-galizien-spani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137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73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rfischer\Desktop\Privat\Ride 15\Foto's Ride 15\essen elsa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77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rfischer\Desktop\spain-ride bilder\allg\Mai Ride 2011 0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7483" cy="686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45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3848" y="0"/>
            <a:ext cx="9793088" cy="6872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517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1026" name="Picture 2" descr="C:\Users\rfischer\Desktop\Ride 15\Foto's Ride 15\Paul2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" y="-1541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rot="21347155">
            <a:off x="1362923" y="766297"/>
            <a:ext cx="7924800" cy="1143000"/>
          </a:xfrm>
        </p:spPr>
        <p:txBody>
          <a:bodyPr/>
          <a:lstStyle/>
          <a:p>
            <a:r>
              <a:rPr lang="de-CH" sz="7200" b="1" dirty="0" err="1" smtClean="0">
                <a:solidFill>
                  <a:srgbClr val="FFFF00"/>
                </a:solidFill>
                <a:latin typeface="Rage Italic" pitchFamily="66" charset="0"/>
              </a:rPr>
              <a:t>Häse</a:t>
            </a:r>
            <a:r>
              <a:rPr lang="de-CH" sz="3200" b="1" dirty="0">
                <a:solidFill>
                  <a:srgbClr val="FFFF00"/>
                </a:solidFill>
                <a:latin typeface="Rage Italic" pitchFamily="66" charset="0"/>
              </a:rPr>
              <a:t/>
            </a:r>
            <a:br>
              <a:rPr lang="de-CH" sz="3200" b="1" dirty="0">
                <a:solidFill>
                  <a:srgbClr val="FFFF00"/>
                </a:solidFill>
                <a:latin typeface="Rage Italic" pitchFamily="66" charset="0"/>
              </a:rPr>
            </a:b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684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0690"/>
            <a:ext cx="10692680" cy="6847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622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964488" cy="1152128"/>
          </a:xfrm>
        </p:spPr>
        <p:txBody>
          <a:bodyPr>
            <a:normAutofit/>
          </a:bodyPr>
          <a:lstStyle/>
          <a:p>
            <a:pPr algn="ctr"/>
            <a:r>
              <a:rPr lang="de-CH" sz="3200" b="1" dirty="0" smtClean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>7. Tag:</a:t>
            </a:r>
            <a:r>
              <a:rPr lang="de-CH" sz="3200" b="1" dirty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> </a:t>
            </a:r>
            <a:r>
              <a:rPr lang="de-CH" sz="3200" b="1" dirty="0" err="1" smtClean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>Rovinj</a:t>
            </a:r>
            <a:r>
              <a:rPr lang="de-CH" sz="3200" b="1" dirty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/>
            </a:r>
            <a:br>
              <a:rPr lang="de-CH" sz="3200" b="1" dirty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</a:br>
            <a:r>
              <a:rPr lang="de-CH" sz="3200" b="1" dirty="0" smtClean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>o Km / </a:t>
            </a:r>
            <a:r>
              <a:rPr lang="de-CH" sz="3200" b="1" dirty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>0</a:t>
            </a:r>
            <a:r>
              <a:rPr lang="de-CH" sz="3200" b="1" dirty="0" smtClean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>:00 h</a:t>
            </a:r>
            <a:endParaRPr lang="de-CH" sz="3200" b="1" dirty="0">
              <a:solidFill>
                <a:srgbClr val="FFFF00"/>
              </a:solidFill>
              <a:latin typeface="Bradley Hand ITC" panose="03070402050302030203" pitchFamily="66" charset="0"/>
              <a:cs typeface="MV Boli" pitchFamily="2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1990724"/>
            <a:ext cx="6643852" cy="403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9344776"/>
      </p:ext>
    </p:extLst>
  </p:cSld>
  <p:clrMapOvr>
    <a:masterClrMapping/>
  </p:clrMapOvr>
  <p:transition spd="slow" advClick="0" advTm="8000">
    <p:push dir="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964488" cy="1152128"/>
          </a:xfrm>
        </p:spPr>
        <p:txBody>
          <a:bodyPr>
            <a:normAutofit/>
          </a:bodyPr>
          <a:lstStyle/>
          <a:p>
            <a:r>
              <a:rPr lang="de-CH" sz="3200" b="1" dirty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>7</a:t>
            </a:r>
            <a:r>
              <a:rPr lang="de-CH" sz="3200" b="1" dirty="0" smtClean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>. Tag:  </a:t>
            </a:r>
            <a:r>
              <a:rPr lang="de-CH" sz="3200" b="1" dirty="0" err="1" smtClean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>Rovinj</a:t>
            </a:r>
            <a:r>
              <a:rPr lang="de-CH" sz="3200" b="1" dirty="0" smtClean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>                 </a:t>
            </a:r>
            <a:br>
              <a:rPr lang="de-CH" sz="3200" b="1" dirty="0" smtClean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</a:br>
            <a:r>
              <a:rPr lang="de-CH" sz="3200" b="1" dirty="0" smtClean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>0 Km / </a:t>
            </a:r>
            <a:r>
              <a:rPr lang="de-CH" sz="3200" b="1" dirty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>0</a:t>
            </a:r>
            <a:r>
              <a:rPr lang="de-CH" sz="3200" b="1" dirty="0" smtClean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>:00 h</a:t>
            </a:r>
            <a:endParaRPr lang="de-CH" sz="3200" b="1" dirty="0">
              <a:solidFill>
                <a:srgbClr val="FFFF00"/>
              </a:solidFill>
              <a:latin typeface="Bradley Hand ITC" panose="03070402050302030203" pitchFamily="66" charset="0"/>
              <a:cs typeface="MV Boli" pitchFamily="2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8554910" cy="4916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 descr="https://www.kroati.de/images/uploads/reisefuehrer/kroatien/istrien/rovinj/rovinj_strand-lone_01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6209" y="-1190464"/>
            <a:ext cx="10096762" cy="804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96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964488" cy="1152128"/>
          </a:xfrm>
        </p:spPr>
        <p:txBody>
          <a:bodyPr>
            <a:normAutofit/>
          </a:bodyPr>
          <a:lstStyle/>
          <a:p>
            <a:r>
              <a:rPr lang="de-CH" sz="3200" b="1" dirty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>7</a:t>
            </a:r>
            <a:r>
              <a:rPr lang="de-CH" sz="3200" b="1" dirty="0" smtClean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>. Tag:  </a:t>
            </a:r>
            <a:r>
              <a:rPr lang="de-CH" sz="3200" b="1" dirty="0" err="1" smtClean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>Rovinj</a:t>
            </a:r>
            <a:r>
              <a:rPr lang="de-CH" sz="3200" b="1" dirty="0" smtClean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>                 </a:t>
            </a:r>
            <a:br>
              <a:rPr lang="de-CH" sz="3200" b="1" dirty="0" smtClean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</a:br>
            <a:r>
              <a:rPr lang="de-CH" sz="3200" b="1" dirty="0" smtClean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>0 Km / </a:t>
            </a:r>
            <a:r>
              <a:rPr lang="de-CH" sz="3200" b="1" dirty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>0</a:t>
            </a:r>
            <a:r>
              <a:rPr lang="de-CH" sz="3200" b="1" dirty="0" smtClean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>:00 h</a:t>
            </a:r>
            <a:endParaRPr lang="de-CH" sz="3200" b="1" dirty="0">
              <a:solidFill>
                <a:srgbClr val="FFFF00"/>
              </a:solidFill>
              <a:latin typeface="Bradley Hand ITC" panose="03070402050302030203" pitchFamily="66" charset="0"/>
              <a:cs typeface="MV Boli" pitchFamily="2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8554910" cy="4916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 descr="http://yachtsngulets.com/wp-content/uploads/2013/07/Rovinj-port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25996"/>
            <a:ext cx="9252520" cy="788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94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0503"/>
            <a:ext cx="8058472" cy="6275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875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067" y="28208"/>
            <a:ext cx="9294571" cy="682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227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rfischer\Desktop\spain-ride bilder\9\MG_2803-120831-Portugal-Dag-6-Figueira-da-Foz-1600px-HDR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8679" y="0"/>
            <a:ext cx="97279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47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203" y="-109037"/>
            <a:ext cx="9775287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429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964488" cy="1152128"/>
          </a:xfrm>
        </p:spPr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>8</a:t>
            </a:r>
            <a:r>
              <a:rPr lang="de-CH" sz="3200" b="1" dirty="0" smtClean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>. Tag: Fähre Venedig / bis Bergamo </a:t>
            </a:r>
            <a:br>
              <a:rPr lang="de-CH" sz="3200" b="1" dirty="0" smtClean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</a:br>
            <a:r>
              <a:rPr lang="de-CH" sz="3200" b="1" dirty="0" smtClean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>Highway (</a:t>
            </a:r>
            <a:r>
              <a:rPr lang="de-CH" sz="3200" b="1" dirty="0" smtClean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>240 </a:t>
            </a:r>
            <a:r>
              <a:rPr lang="de-CH" sz="3200" b="1" dirty="0" smtClean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>km/2:15h) bis </a:t>
            </a:r>
            <a:r>
              <a:rPr lang="de-CH" sz="3200" b="1" dirty="0" err="1" smtClean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>Como</a:t>
            </a:r>
            <a:r>
              <a:rPr lang="de-CH" sz="3200" b="1" dirty="0" smtClean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>  1:30 h                   </a:t>
            </a:r>
            <a:endParaRPr lang="de-CH" sz="3200" b="1" dirty="0">
              <a:solidFill>
                <a:srgbClr val="FFFF00"/>
              </a:solidFill>
              <a:latin typeface="Bradley Hand ITC" panose="03070402050302030203" pitchFamily="66" charset="0"/>
              <a:cs typeface="MV Boli" pitchFamily="2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1026" name="Picture 2" descr="C:\Users\rfischer\Desktop\routen kroatien\8.ta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8145312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667647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C:\Users\rfischer\Desktop\Privat\Ride 15\Foto's Ride 15\IMG_3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36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ferris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fischer\Pictures\Ride usa 2011\CAUSIO USA 2011 0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98" y="-819472"/>
            <a:ext cx="12217085" cy="916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971600" y="350100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dirty="0"/>
          </a:p>
        </p:txBody>
      </p:sp>
      <p:sp>
        <p:nvSpPr>
          <p:cNvPr id="3" name="Textfeld 2"/>
          <p:cNvSpPr txBox="1"/>
          <p:nvPr/>
        </p:nvSpPr>
        <p:spPr>
          <a:xfrm rot="1029500">
            <a:off x="768670" y="3369166"/>
            <a:ext cx="28083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600" b="1" dirty="0" smtClean="0">
                <a:solidFill>
                  <a:srgbClr val="FFC000"/>
                </a:solidFill>
                <a:latin typeface="Rage Italic" pitchFamily="66" charset="0"/>
              </a:rPr>
              <a:t>James</a:t>
            </a:r>
            <a:endParaRPr lang="de-CH" sz="9600" b="1" dirty="0">
              <a:solidFill>
                <a:srgbClr val="FFC000"/>
              </a:solidFill>
              <a:latin typeface="Rage Itali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60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8" name="Picture 6" descr="http://www.untra-kulturreisen.ch/wp-content/uploads/2015/01/venedig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6139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35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ferris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rfischer\Desktop\Privat\Ride 15\Foto's Ride 15\DSCF31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5225" y="0"/>
            <a:ext cx="112972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44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ferris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rfischer\Desktop\Privat\Ride 15\Foto's Ride 15\DSC040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39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ferris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rfischer\Desktop\Privat\Ride 15\Foto's Ride 15\DSC04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34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ferris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kas.de/upload/auslandshomepages/cadenabbia/Bildergalerie/KAS_9278_full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30585"/>
            <a:ext cx="10297144" cy="685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09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ferris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964488" cy="1152128"/>
          </a:xfrm>
        </p:spPr>
        <p:txBody>
          <a:bodyPr>
            <a:normAutofit/>
          </a:bodyPr>
          <a:lstStyle/>
          <a:p>
            <a:r>
              <a:rPr lang="de-CH" sz="3200" b="1" dirty="0" smtClean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>               9</a:t>
            </a:r>
            <a:r>
              <a:rPr lang="de-CH" sz="3200" b="1" dirty="0" smtClean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>. Tag:  </a:t>
            </a:r>
            <a:r>
              <a:rPr lang="de-CH" sz="3200" b="1" dirty="0" err="1" smtClean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>Como</a:t>
            </a:r>
            <a:r>
              <a:rPr lang="de-CH" sz="3200" b="1" dirty="0" smtClean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> - Luzern </a:t>
            </a:r>
            <a:br>
              <a:rPr lang="de-CH" sz="3200" b="1" dirty="0" smtClean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</a:br>
            <a:r>
              <a:rPr lang="de-CH" sz="3200" b="1" dirty="0" smtClean="0">
                <a:solidFill>
                  <a:srgbClr val="FFFF00"/>
                </a:solidFill>
                <a:latin typeface="Bradley Hand ITC" panose="03070402050302030203" pitchFamily="66" charset="0"/>
                <a:cs typeface="MV Boli" pitchFamily="2" charset="0"/>
              </a:rPr>
              <a:t>              Highway   196 km/2:42 h                   </a:t>
            </a:r>
            <a:endParaRPr lang="de-CH" sz="3200" b="1" dirty="0">
              <a:solidFill>
                <a:srgbClr val="FFFF00"/>
              </a:solidFill>
              <a:latin typeface="Bradley Hand ITC" panose="03070402050302030203" pitchFamily="66" charset="0"/>
              <a:cs typeface="MV Boli" pitchFamily="2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2050" name="Picture 2" descr="C:\Users\rfischer\Desktop\routen kroatien\9.ta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01041"/>
            <a:ext cx="7992888" cy="473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306933"/>
      </p:ext>
    </p:extLst>
  </p:cSld>
  <p:clrMapOvr>
    <a:masterClrMapping/>
  </p:clrMapOvr>
  <p:transition spd="slow" advClick="0" advTm="8000">
    <p:push dir="u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38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597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4000">
        <p14:warp dir="i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rfischer\Desktop\spain-ride bilder\4\pyrenaeen0213_eyecatch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2" y="-9582"/>
            <a:ext cx="10236873" cy="686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83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4000">
        <p14:warp dir="i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rfischer\Desktop\spain-ride bilder\4\tourmalet-pyrenaeen-frankreich-gro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35605"/>
            <a:ext cx="103076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81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4000">
        <p14:warp dir="i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1026" name="Picture 2" descr="C:\Users\rfischer\Desktop\spain-ride bilder\allg\pic-c6dd0dbef4b4efba06385ceb40d330e3-full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016" y="0"/>
            <a:ext cx="9681723" cy="726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51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4000">
        <p14:warp dir="i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397" y="0"/>
            <a:ext cx="9543397" cy="7157548"/>
          </a:xfrm>
          <a:prstGeom prst="rect">
            <a:avLst/>
          </a:prstGeom>
        </p:spPr>
      </p:pic>
      <p:pic>
        <p:nvPicPr>
          <p:cNvPr id="5" name="Fun._ We Are Young ft. Janelle MonÃ¡e [OFFICIAL VIDEO]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20.6259"/>
                  <p14:fade out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15472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43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59" y="16587"/>
            <a:ext cx="10254109" cy="684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462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4000">
        <p14:warp dir="i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327"/>
            <a:ext cx="9902874" cy="6601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627784" y="1556792"/>
            <a:ext cx="40324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600" dirty="0" smtClean="0">
                <a:solidFill>
                  <a:srgbClr val="FFC000"/>
                </a:solidFill>
                <a:latin typeface="Brush Script MT" panose="03060802040406070304" pitchFamily="66" charset="0"/>
              </a:rPr>
              <a:t>The End</a:t>
            </a:r>
            <a:endParaRPr lang="de-CH" sz="9600" dirty="0">
              <a:solidFill>
                <a:srgbClr val="FFC000"/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25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warp dir="i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ul Simon - Late in the Evening   lyric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6" name="Fun._ We Are Young ft. Janelle MonÃ¡e [OFFICIAL VIDEO]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de-CH" sz="3200" b="1" dirty="0" smtClean="0">
                <a:solidFill>
                  <a:srgbClr val="FFFF00"/>
                </a:solidFill>
                <a:latin typeface="Bradley Hand ITC" panose="03070402050302030203" pitchFamily="66" charset="0"/>
              </a:rPr>
              <a:t>1.Tag: Luzern – MERAN</a:t>
            </a:r>
            <a:br>
              <a:rPr lang="de-CH" sz="3200" b="1" dirty="0" smtClean="0">
                <a:solidFill>
                  <a:srgbClr val="FFFF00"/>
                </a:solidFill>
                <a:latin typeface="Bradley Hand ITC" panose="03070402050302030203" pitchFamily="66" charset="0"/>
              </a:rPr>
            </a:br>
            <a:r>
              <a:rPr lang="de-CH" sz="3200" b="1" dirty="0" smtClean="0">
                <a:solidFill>
                  <a:srgbClr val="FFFF00"/>
                </a:solidFill>
                <a:latin typeface="Bradley Hand ITC" panose="03070402050302030203" pitchFamily="66" charset="0"/>
              </a:rPr>
              <a:t>294 km / 5;30 h</a:t>
            </a:r>
            <a:endParaRPr lang="de-CH" sz="3200" b="1" dirty="0">
              <a:solidFill>
                <a:srgbClr val="FFFF00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4" name="Credence_Clearwater_Revival_-_Cottonfields.mp3">
            <a:hlinkClick r:id="" action="ppaction://media"/>
          </p:cNvPr>
          <p:cNvPicPr>
            <a:picLocks noGrp="1" noChangeAspect="1"/>
          </p:cNvPicPr>
          <p:nvPr>
            <p:ph sz="quarter" idx="13"/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352800"/>
            <a:ext cx="609600" cy="609600"/>
          </a:xfrm>
        </p:spPr>
      </p:pic>
      <p:pic>
        <p:nvPicPr>
          <p:cNvPr id="2050" name="Picture 2" descr="C:\Users\rfischer\Desktop\1 tag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3492"/>
            <a:ext cx="8130988" cy="475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285369"/>
      </p:ext>
    </p:extLst>
  </p:cSld>
  <p:clrMapOvr>
    <a:masterClrMapping/>
  </p:clrMapOvr>
  <p:transition spd="slow" advClick="0" advTm="9000">
    <p:push dir="u"/>
  </p:transition>
  <p:timing>
    <p:tnLst>
      <p:par>
        <p:cTn id="1" dur="indefinite" restart="never" nodeType="tmRoot">
          <p:childTnLst>
            <p:audio>
              <p:cMediaNode vol="80000" numSld="45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42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numSld="42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sp>
        <p:nvSpPr>
          <p:cNvPr id="4" name="AutoShape 2" descr="data:image/jpeg;base64,/9j/4AAQSkZJRgABAQAAAQABAAD/2wCEAAkGBxQSEhUUExIVFRQXFxsXFxcXFyAZGBoaGhodGhoXGBwYHCggGhwlHRobITEhJSorLi4uGiAzODMsNygtLisBCgoKDg0OGxAQGy8kHyQsLCwsLCwsLDQsLDQsLCwsLCwsLCwsLCwsLCwsLCwsLCwsLCwsLCwsLCwsLCwsLCwsLP/AABEIALwBDAMBIgACEQEDEQH/xAAcAAACAgMBAQAAAAAAAAAAAAADBAIFAQYHAAj/xAA8EAACAQMCBAQEAwcEAgIDAAABAhEAAyESMQQFQVETImFxBjKBkaGx8AcUI0JSweFictHxM5JD0hYXsv/EABoBAAMBAQEBAAAAAAAAAAAAAAABAgQDBQb/xAAnEQACAgICAwEAAgEFAAAAAAAAAQIRAxIhMQRBURNhseEUIjKRof/aAAwDAQACEQMRAD8AporEVMbSMisRX0x4gMiokUQisEUACK1EiixUSKABxUYohFRIoAEwqDCjEVArSAEwqEUYioEUDBFaGRRiKgwqBgSKiRRSKjppMYMio6a6J+z74S4Pi7eu/cLNlDbDlSrHCny52Bg+voK3zmP7POBuW0trZW2qbFJDeupp1NPqayT8qEZas0w8dyV2cK5Tya9xVzw+HtNceASBACg7FicKPeic7+G+K4QxxFhkkagRDrAME6kJAyRvG9fQfwv8MWeBVlsrBchnySJAgRrJIEdJq6Zazy8x7cLg7Lxo1z2fKvAcCbx0oVJ6AsBOJhe5gVZ3/hDiFuW0NtocA6tOBOJHcZFfRnE8us3FCNbUqCGAiACpkERtRlsjoBQ/Lv0UvGR85cz+BeKtWjdFpmRY1DGoA/zgAmVn6jGK9y3lXBHhtdziWtX1mRCtBjEL82JGesV33m/Kbd2WIh9BXUMGCCInoM1828z5TctvdhSy2mIdt9BLQoY/1GumPJujnkho+DpvK/hTgbqLdt+IrXEBk3WbfGoB2mDMxPSuf/EfwZd4Z3wPCUM2vUp2yF0g6hIiK2H9ly3Ll3wyFNtV1k6zqBnygDaNyR7V0rjuSW7zhnRGYYBIk46EdaTerplKO8TgfLvhjib6F0stpglTGGI3UGcH3xSnBcpuXvFCAFrSs7JPmhTDR3I7V9QeClu3GkAREAdI/CuTWXucLxl25KqLzEkbLAkgnoWOQfelGW1hKCicpYVDTW9/EfC8vuXGvK10E+a4lgalLk5hmwud4rTuLEMwC6FmQJkx0z1NNxJsVr1SivaOuwqHS7KTsjFRo3hx3P0rDyP1NcHkRagza+XMfEjodx9P8VaxWu8JegjOxGSNs/hWyMK9jx3aZ5+ZckCKwRRCKjFdzkDrEUSKiRQAMrUCKNFQYUACIqJohFRIpABNQIoxWoFaBgiKgwp3geCa9cW2gGpjAnA9yegpznPw3xHCqHv29KEwGDBhPYxtPSubkk69lqLqykIqMVuPw78CXuLtG6rqmSFV1YTGJ1RAzVNzr4fv8LHjIF1MUEOGkgSYjO3eoWSDeqfJbxySujp37H7wPBBQLcrcfVpPnIJJVrg3BmQPQCt+mvm7lXEcRw5/eLBe3uviKPKZxpMiGyfoa6L8IfHviz++cSlplIAlQqOpHzA9GDD2g15/keNK3JGvFmVKLOl66hduCKAeJByKTv8AFjvWVQNLaCPcPSp8PfI3qrv80RMswGYHqegqVzjk0yDA9TXXT+CNkWfH8UAK59d5bZFu7ZewbgvXWuu5IwxaR+cVd8TzRW2Yfeq+5xagyWFdccNUc5TTKG7zE8FhbOYi2ig5QEDxGIGwj8KjyD4zC3Ll28YtuToGryiCBqz8uelW3NfjHhxbuWy4ZgsFdWmZkQDFcj46/ZP/AI1uCTJV2B+oIH0rso2uUcpTrpnQea/tNZmKKggGJnp6VrXN+Z2OKaGOiR8xkyR6TA6x9a1KvNbImZgGCYmPeNqG4QXwhOUiw5VzDwLh0EFYZSTsRtO2BQ+MW2wPmZnGxA8pk5jYgClLsrsCFIkEjcbSMZEg/ak2cxg9QAT9f7Vmn5PqKO8cP0OANx3G/amP3C8EFw2n0kEzG4yASuWGBORQuV8I1+/btCfOQvuYJH3j8a7LyXhh+7qSSHfJTTquFQwBBIY+XOnUBkA1mcnLs7qNdHMeWfDt7iLBvIQBLKFII1aIBg7DJj6GqTmVlrN1rYKvoOktBAkbgBs4OPpXXeYDSvh8OqWdT6lBlSdTBitsRpDTmSDAM1qHMviR3usWPB22B0kNYF0yAJOtstmR9KVDdFAt30A+v9qsuF5rcEaoZfXePQj+9U6GTt70V2/CvTjNx6ZhlBPs27lz+Pr8PHhqGbUQvlJiRnOelWFjghA8VbiEzpIG/qdeInGDNaTy7jNFwEk6dQJA3OkyIJMDt9a3DlHxKnDXQyoHtkN4vik3JYmQwJAAIkgkDY5mBXT/AFEuiPxiRucMBILbREZmfXYUBh6fr1py7wzgyUYSSRj1nHpmoBYyFJg9pEjoY6+lbFJfTPq/gmRUGFMvaP8AS0nIGkznbEVC9YZcMrKYmGBH1zVWhUxcioEUYiokUCPcMo1CQCJ2Ox7TkUfmYttp0IiESrKpMyD8xnGfSliKkl4qQVMEbRuPapa9lJ8UWXL0NmzcuayHxoBTAbb5iMGJrw+JHay9u4BcLfKziYnJPvMVX3eNZp1EsSZYk/N7jalPwrnon2XvXR274J+Il4mwuojxB5SJAJjGoCetXHF8stXCxe1bcsukllBJA2BPauXfAHDravC5eIKBSyQQYJiLjQZAiRkd63W58fcErsjXDgxqiVPsRXlZsLU3ojfjyrVbMd5jyMG0LdhbVsatRBtgoe+BEH/V0muS/FfL1tuvh8K1tLUpcJUi2SWAVtXUEyAf+q6Dzf8AaLw1tf4Z8RugX+5Ncx5p8UcRfDq7wtzDKogEThes1o8aGRcv/wBOefJB8Ila+LuJVVUXG8ohTOYnAPQjpRLnxpddgXXpBKmD7gbVQ3+HdPnt3EnbWjJPtqAn6Uuy1r0izLtJdl7c+KXkHcgyOgnpNWXNPjCxet29aXDcAkhQFUEHYmfNMVphFCYUnBB+kkNcZzJmaUBtqJgBj1pa9x9xpm42d8moBJMAEn0qZ4G54nhhGNz+gDzd9t9qBcsUck75o3L+Ae++i2st7gD3JOAPWseDmGBWNwRDeuDt2qXCc0a1K2yyC4dLwxUlRM+YbRqM4Py1kz51HhdnfFicnb6M8y4S7w50OoRtWQGVjIAMeUnb+5oHK+YG0SQuoEAkHZiHVhq6xI/AUtxi6WPnlp1Sr69QbIOreffvSTXoIz1715zbfLNySXR0r4m5EeI4ezettbLjh7ai3bcMihB/EAPZSdu7b1zoWwRgggGZjB+lP8BzC5ZcaWMEaSGllIwWGnYeaKhxBe4WZhpkzG0nqQI6x+NJsC2+Bbrfv/CzJt27msAmQnlOZ6LqKzXQ+b3yClmwl4FjcDcT4YiIBFu2QIZtXUzAx1kc/wDhnj7XCuz3QdLKoAA284832H4U4fi0NxhbzDhxEypJhQWJC6oDOTp6GIk4oT4CzcuDtyr3ir+MnkKFdb6ssC8nECJkqPlJMRXNPi5ieKuBULFfKzuoDM25aFwu8QO1WfJOeqt0qwYC87a2uOzKA2EHhpAnYaskz2q8578KcK997lzimVnhtKXLaKBAUAAg9F71SdgaNaYAb0Qt0igtA6detYZvWK3JmVoYQ6dh9/7VdfDNpL1zReLQACqrnUxIXSwAJKwZMds4rXh6SfrVlybi1tk6jo1DTrEllU/NpA6naaBo2VeKI4hULHw1ItQGko2SpIE4O0evSrpOaJZtmXNs9hGoNOw3hgsbCFkVpZ4pSGWzZhIBa4V1XNM+UM/8nmyIir74a4VOIVzdbxHVh5DucQWYn5lITI7jMzUspBeE5k3ioVuM3jgs4dybighgsHVuREQZ32oIt3NfmLIjXEENnp5WIII2xE4nfFTcfut4M123GiVCgBgSSCigCSdMDVjc5qHMeb2hatstxXMyVI0ldXU92BmcbMKa4fAn/IK2jHABIOFYZDRuNhn09KiyxS/Gc6XylCpYSGEEqwIBAJMgiSZIIyB2rNjmLeGFFpI1q1xxqBYTnWQcLkk+gitUPIklyrM8sCb4CEVEirnjeCtKxUOQyxq6nPcbDYwPvVfc4Qifl8ok+YSMTtM9+ldo58cvf/ZzlhmvQmRUYojiAWkaRBLdM+v9qwUPY11Uk+jm012DnMyZ7zXhHUE49s9/pXiKjFFAXHLvhtuITxbdwC3q0tIJuD10rMjM7jFbz8FfCVjhLpe/eS5fEBVIAFuZhlDZ1EdfSK5twvG3LZlHKyIIBwfcU4/xHxB/+SMQSPmPaSe2faazZcc5qk+DvjyQjzXJ1r4y+Ghx62wzFQhJBG+RGMUDg/2e8CtoI9gXGgg3H+eT1kRG+K1Dgv2kXA9vWn8NQQ8GWM9c74pnmn7U2krYsDT0a4xkj2G1Y/wzpKC6NH7Yu2SX9lVnwmY8TeDYyVGAPm8seYketcv42yEuOqksquygkQSAYBI6Gto5p8bcVeQpr8MGZ0Ej6TvFau4LHuSfrJrXijONubM+SUJf8UR4G/4bhsxOY+aOuknYxW0c44rheHAu8K9571wKZe4raZ3F0qNQJU/KD1rTuJuASu5IjG4yQfrg0j+8hRMEwQIH+np7Df6Vj8nyOagd8OFpXINcuBipuMQAJJAkgk53Pc9Z2pTSZYGN4HXvt9M1G2SQZO5BiehkfXpvU9OSwwBsNzJ27d6wtmmgRaRJwTAPXtv7bYoaWfMrE5nUZEjBkY6+oovh6WIMkeUGRgS0kDpgVAEscAgAhZGJjE43pDHElmxOxHpJ3I9aylwAGD13G4JBnHWKM6aD/DeVIADEaSSwX1xvFC4q5rYwBDNgjoBjyzvG30pCI8fZA6mAA2CIIGyj8ZPtVzyTk63TcKOjsjLB2XSRi7lTMGMEEbzQviLk7WiLyqDYuIGtlDqGk40tjBEHHSqrhOaXeHAazcuJH8yntGIjSdxTQ2W3NuXC1dNvw1YKyjXpUK7FQxt6UBLHzCIGfTEUl61xV0yEuGBpiNIWP5FUkaQJ2962Dm/PhftgwLd8eYAKYLnDXA8noBGBERUeE4ZmE8Q9wXD6kyoACnysBtVcegKbVORH660Fmo1q6VII3H/VRusCZ/X4Vtvgz1yYRxWNWZoc9qnU7DaLPg+LbwTbNxtGsNoHy7RJ9QRP41Ycsm3puW303D4gJwQACR1+WVG/rWvW70GZqye+rFTBgKvlnHlA29J/OhsaQxbHiXiSzEMZck+aNokk5xilXMkkLjOn2Hv1qyW4FtaFAcNEzgWzOsN3JAIx7d6O3K/GtNft2TcW2wtkglZjQSflkk6iTsBgUthtFTcskobgXAYIYH8xVn6Ywqkmpct1s/hpMkEYMYiSDnI9DR+CZHtMokOCCRBIbSPmmQBqysTiqvjLWl47R1EzAIbG3oaq2S0dA+HLqi2wvK4ZWIDGSHxhFjGoeY/1Qd8VK3wqk3LmpY0BfDA/hgP5lV2B8zHLd9yd61jk3Etc1FwWIOq4BuyxGpiTElsTE98U7a5czvr4a6xSDc2AEpjTonS0EgTGBUlJjl7hFaw1toUozXLbHAYM0LBg4UYyNtMGqO3bu6rVsk6Q0KFBKiWzIxJnEGtjdQbwX+oKz4kl2BMySQflXB2BGOtADhrSqWVwNQbSNSk6iBAkBG1aZU5yIFClQNWV/HXCrjWgQPMARgg9YJGxH1rxFA4xDKWCttDoA0vggBSSQTscfXV1r3J7ouStxyrFS1ssIDxMqT9IHeIrbg8jipGXLht3ELFQIpi9YZY1KVJ6EQftQiK2J2ZegRqBoxFRZfwpOlyw7AxSN7iDupwAfr2MddqduXBHlyQfykGPypG88AASsEKGJlge2fx/OvI8ryt3pHr+/wDBvw4Nf9z7MJYEFkzpMEkRA6vqnbIPpNVC8RNwoDpVywM50gyA3edJP3q44bj9CnLFA2pULEeYwpuDIgwozG2Kp2Xz6mYnUDqggGASOo+YisSNRZ27gW0g8oUt/wCQKCxn+lS0qxj3OKA+kG4ScDy59YIkDsBnJq0v2NaLdItqqLIWQjsACGYdHIKgCRvVZxPDKdJtuWlA+mACrEgaYDHI6kwDvAFACrgwWmQSYIgkeh7HrWbXD6WUFjkSB7ms2hgDsYPqT/L+u9N2bhlCRqW20gMMbyRA6TSAhzAwgEiQw/ASQPw39KjebTcVQMkb9pBMDpOaPzZ9UOZMqFAbpAxmZgAAd6AFMoxMM3SOsQN9hFCAvOV8/wBdr93uorIoIU5klRq1HMFvKFk1Xc5tWmZLlm5qDJ5lnzKUABkQI3n1z2pK2NDNAwFiZxPf3g/jQEA1aAc6SpP0GRO5607AteScZbtXbV25LKhLELE5gA52gifpW/ryyxxSJdt8Q4QggAW1xpZgQ3k3kdPSuZOSQQSNEk9JLAQM/Wm+U898FNCrcZZJBHEXrYz2W2QN8z60JgIWzRNM7fr8aAxjPSsO/uCK1ppHJqyZSomvJxP9Qn86JKNmY7z+s0Wn0LldkQhIxmiWHlwsxqZVntJA2+tCLRsQZ7H7D2pzkrWTdT94YrbVgzRhmg4VT0JMZ6AE0m0NIvH4drvEvbfSQl51Z1AC+VtLkR0wIA6H0p274mv92DhLRtubgnSulVZS5BJAAMEAYyKf5JzFby3GscF4twXPDsqHHg2gzagVUQ924FBd3aSSd+0fiy21m3cS4sk6hpIwNmRQN9JPm1f6QPQSpWXVGncPzHQS4QatJCGZVSY8xUiH6xPfak89ST6neo6orzXI+01ZzZjxIIxI94P6irLk3OWtXZRgqkQysPKydUPWSJyDM1UcQBGM+vb/ADULdmf5h6f4qW3ZSR0Tm3ObV/hyTbcAOyjScSQpDSuYgBdh6VQ8JzTTrgtbBe28AyxIEFp+Uk7GRtSPL2ZgysSxYaYGHIOSex2gTiT60pxVs2iyuAGU5j07RQkJm1cpvtxK8QreK93SGJ1Appj5WJ85OIxiFFa43GHSBmLZhGDbAk4xjB2I/wCKuCV4axMnxb66LpGUVGJIQECA2nTIJnzHEb0/Mc6jqJIIBITShU7dZE9vTtFUn8CjehdW7wdu6STcdmuM0Ek+GNFw+oxsNyCaxy/geHvLC33NzdoQhEXociXB6kRHatO5FxfmW2zBJMK7Lq0EgiMSQHmJAwTPerblXGeDfRysqhIdZ3X5SsgZ3kHuBXRZZQjSZDxxlK2jceB5XYWw3iIDGXZh52Bkq4BgoIUwoMkZO4FaXzW+rswtAra8xA3OnvmM4mDQ+a89e/cdpK258qgQpKqYkbuYgSd96rOHLMqMMj5QYwT/ADSSfL820VlyZpy7Z1UIrpB7qFWWJgCSRsZO8n3j3pFztqJbPlGQAAdp7e1O8TcIktJUlV3mYIPiEepyB0pd70l1E4WBvkAgSfqT/muJQO8g2gElkjG85n0G9K2ogsyg6LhH1nA9c/mKba3iPM0ZnuQpBGBtA2qPA2yLQ6F8gR0JABB9SR7RSsAr3GFtRcaAG8vUgb6RGwIj0BPvSNvjPJCjSIMwSSYP/EDHaspaNwr5vIoGqf8AQYYY7jrR+FsroBgKo8wxPlz13kyKLBBVhoUqBogkznUCCCZ+U+YYHasq4iTmSd+sbkd6lxDaozBZiBGYUZkz1ifbFGW2CQAQFGO+BGPr/wA0gFLwBjURGcHcwf8AI+1eP/kg756yZJgYGJjt3ovDx5TuWZs+zAx22EUJwS4US0ks3oSdh6AdaAI3barbuySSNLCJ6kb/AEofBoSxZh2OegOO9G4vzzbUSQyjyjEQSD5vrQ/GDOVOQu4ienl698/SmgIrZYkidxq7Rk//AF39Kj4RIBwMDqcjoaNbcMjXDIAAWOrE/KB2A/vSycYgEROw9oERj7/WgATxtPas2gNjXhsT6fmagCd4rUSYcRWPSPWpXDP51APG1IZIWT+u1ZcACCJMYNeNz9TFeW4DgjFPgQ3wvMrlsEWrj2tQhijFSR2wdsCoXuMuERcctJBljJwNM9z774od0hVhevbpS4UmPXaiXALkueWcsPE6hadGZAWZWYW2KjqmqNWxkbjG9I3LOQJkxnOPalGtEQY9R/z+u1MNdlexG5GMdMzvU7MdGLducQRsQfpg+0b1Je3SPw/Op8s4o27kmSpDKR6MIntjB6bb0K/bCsVDK0Y1LkEeh/We9UmFGbPGNbJIABjqAw3BGO8gR2q55xbtvofWg8QF9AYM8HIchcJGRpbzGNqo7pE5H3/5pdh2pNtBSN7+KuA03ntuPl0vqTUpueIo841E/wB9OR0qp4py4gKtpIAKooVJmS0ZzECd8e9Yf4hbiXZ+IceIx3MxGIVZMKNhEdPWpqp0h2mD9jBgewiahyoQtb4BSAMy0AAnocjYYiI+lWHFvKuZaQUljuZyfcxv/mgWpgEgg6Q09gJIB+lDuNGsgFmEqncArP02rm5th0MvctWzDWjp06giQGAcRqacyN84z7UrwI8ARkkSzScATAkTv8v3NSTiG8PTMtCqfYnygY/pyfehm2fOXfeAfQFiZk/7cfSosdh7qE3PNhQejbCRt13pFrIDDzEG6MjVO8mYA7CAKauEFlJMk22jHWSPzz9JpVJa7Y0iAHBIJhoEQPXB2FCBHuIYt4gMqSJE/wAuPQ/0jr3oaur6WLQugLG3yAdukirC7Z1uwUAEqQxjOklf80K3aBueHsqKXY7SGBCg9oBFK+AI+GvmUHSgcaiOoKYXfvULlknUIHhqAGIzMN1jaSOu8RWFtqLaop1bMDtOAFkepk+wrH7s7XHuJCqXKqc/ynPlG4E7nrNMaHm4fA74mD6wQO2SMULZXdhhZ0/RjJ+1T5pdNs6QDBeQRudRkx3yPwpXnPEQpXV5gc565x9CKlJsSJuoBSCT5VOn3yTn6UBlCpdIMkMAW/3YxB6Zo/L7uu4wP8oYwOukBQfXP51C/bAQWgCC7AGerLicdN/tVADuk210kyzMAe4GkYgYG9E4pVtofLvv0PygA+udX3qdoqWP9YeflMny6VGdtu/ao8fZBktibqjGQB7989+lAALai5w7C2rTq1AT1wPalL4COw/hjIw2+wH2xVzwNkW3ZZIlQQCf59LGPX1PpRb8IQp0zAJkSST1/KjamF0eTiUa1dZbKZQDiLagArpPk4mxIlIPzIMZzgzVJetEDy+YDdlGBnqP5dqatarTKymGWGBGYx9jvBG2YrN2C+q2vhkn5FnSv+2c6f8ASZ7TWiwKwtP6zUWqwawrK2rUjDOoAaCf9Q/l9x9qtrPww9y0HtIXJLTbWSwiB5BEkSSc9O9AGtN/mvGtw4D9mnMLqlvBFlBmb7eGQOp0wWj3AoVv4StagrcwtPnzCxZuXQB10vGk9p2mixmrqJBgSNj6epqDb10DlvIuXLk3eKYLuShGTMKSimOnX7zVdzHkHDEEW2843dbhCkeq3Vn08ppuqJs1i26sB/DkgmdJOxG/3j7U1b4K21hG1Nr8R0YEQI02ypHuSw/6qZ5A8+RwCMgMCCD2kdZ/KrrlK+GtyxftK1t3V1YN5rVxQQtwE9IMMuxBqbGahcWMzPYdc9/wNW/Bcna5buFWS4bYRmtrJu6WgG4oG6qSJ7AztRrvAtIBC5eJUhgQQ3mJ6f3qz4JntFHttpZdyRMg7oczpbAI7UnKgsQ5FbtAv4w129GAw8jQcqzjz2+6uu0ZxSrcpV1drTHWozZuGGOfmtXICuAN1aD71stq8bVzxEU2mIJI3UhhDLpcZQgmBGxGTFUiXzrA/kYRp7AtK+3SpcwA2uWrbXJnIJPbSJ0ifU7+gph/4mcbBVkSAWYA++JpZzqcgny4LH0UkbZ6x9KmlyHVJjS7uROTpbWN/aofIWGu29SnfzOZI6KJn12x9aU4poIxm4pLR2MsB3x296sUB8Jh1EkgbyWlZPTeaw9xUt6zBYoAW9QCoAnIGD0qbFZX2H/mUQrXBsZ/8aDr7iPc0Hj0Z7i4gNKnMgkAsfw6+tN3QqqhYQuogAZwF6nuSAaHwi6rTkSWtQNMRlmg+b6CnfsaFbblrtpFO/lntiSRHoCKsBY/jeIGA84KyAW07Hrjr9BVhw3LvDCmIeJJ3IYWwDJ26t96U4qwwt+Hb3DKmond2gmPafoKnZPoLM8S6oNcZuQu56gxHSTI+9EPCnQFGnotyOufMARtjv3pg2pXWBqCuNPqUWAfuRQl4fQt1iR5rnlzvAAJP2O2+KQhDmGm3bGnBJZ49gQI9Bp/Cj2A4trAgsrXGEEeZrg07+rdcYNJPeV7tu2T5U1JHdYlYB3LEx9aueLsF2jMHwwekKoLs0DckkLTfHA+hbmADnBj+LBM5ATykgfekWRW4tNPV9cbjTpP6+9M8OA1t3JMLf0rAiS3mM9+g/Gq/hBF62SSNLKrTOx/GNqaQyx4PhdD3XkAFgCABiSW+giBmll4ebhZjC23BXMSWMn/APk/enOYcQEV1Ugkk6oHy4AAmYBwN4PWq43S9nVk5VQY3K5J9dzmiP0SG04YXfMpjy6ifmhnYkCNxiD9KDYEKLjOpm4sgbCC3lI7zGPvVly7T4NpBkkIxGxJ6A47Afeq3nKE+NoGq2qqW0wArKfm9SZP2ppjGGuiQyz5gmqRA0kkGT0MavoKfV95UsSSSQJ32G3aKquTW1Y2jBhbbDJwx7gM0mAdwIAq2t8YVA+aTJMbfMfXtFRJEtFWtqWLAQJzsBtmY+/1FN8vvWPL4oMQcjaQWADRkD5ds5qp/eHe7pTU51NCKNTQQBhQJPTpVre+HeJwW4TiQFKmBZclpUHZQTER7EmtNlJMsuD+IFssRZ4ayG3VnQtEXNWdRJM28Zq64r9pvEAA29FuBpZRbGnVq06lE5BiRWity+8Ia4lxGk+V0ZWgmPlKzQgmlmJHyqYByfKMCDmZjp3pWKpG2fEnxrd4y0gu6R4bSwQkAkr/ADDvg4nE1R2eZIoabesRENMjKwQJBB6exNVjKvl385mNojq3X+1MWbRLAeViGzBB3Jk43O2Paix6stH5sCQQSgIjSDgACSM57z/igfv6EwDJmJOc+hBzmlf3R9LXPCcaQ0FkZQSZ1ESIIGM+tK8HZkQAQNWWB/0x9BBmaTFRbi/qAOWxuAe8b/aofvMFpUrAECRnUQBnvmT7VWXeLKF7ew8QLHWJ+/UZjqKFx9u4rZS4sgDzW2XYkQdQpBRdeK2fLBEGCQNhMTt0qbvoAls4Jg+X/b+NVPLlZ0uNc1YAjVjJJXUZ9AasrqEW7rIQdHliQZyADBOZjpUsKIC8z7Gf5N5+WcZ9DUbdsIXOo+UrHt8oAE4yBT3C8vZigVHWAziJkySkQvZgRO3WlWvBQS0mXJjJI3CiIzkfhSY6IcBwgFx1mZcqdpwS3v0n6UAXRcut83mUjYE6Mqd+skZo99tElQJUuzkTg+GIP1Dbn1xWeEvW3dtM6tIC4BnzamKZ82dO35Uv5EPNabUiIvk6z2wFHr3pK7bUWLamGBA67kN3OTlmpzgroZtTA+QCDqOmW8giB0hQB1gx6L8cES5ZDKxS3bnSkaiY8iiRAGoCfepXYhC35uHMqZtmBJ+fWxcR6RAj1q44WwLZuMANwAMBQEAGw2JKz3zS1lF8VlAaB4a6G8xAhY8wCgnHYRIqXM+JZTZAPzhiexDk5nrGPvQ7fAP4iPN77jCGT4aADrLNiPoTUbqxaW3MurXGYjMsCx365jPpUOE4nXecCZtsQfuqid9gD06Utxt4pw2oE6mdyAcMRMBiCdUYPtNNL0MsORNps2S+dR1Z2zcwffE56UDmt9mQWx5nLMYE9T5V+q1nmV86Z0wEtNI2zgf9e9Q5YpGhjvcAJOxLaMDPSCPxoS9hXsU+GOEP7wCywNJYe506fz/Gm7ltlv32QsAsg7j5lgATs0ifaneUg6i2Aq2lI920iDjfyyN+9A4S5LPIPnvYxuLayWInuImO1F22HsZ4Ur4SqAR4Sa+vzE6ANs5/Kk7vFq3js2HlGIMTpQQp321TTAsqj3LZcKGtoXLvGdfmK4yfMMTjHeq7mXCq8N5l+bzCDHzH7agI9zRHli9jFlFuWixYwzgZP8oIEwTAmAM9Khx9xNVw7AkeigfxJKz3MU3yZ7Q1KW1C3DAEeUMVwSerFpMxjFJcTYR0S2zaTcJZTpmBJBVT1BIB3OKa7GP8TwgtWrmchbS4kEYnUR3JJA9KqbnE3GswqFmuNp7scAqYAzOoCPSrK7a8RLvmjWtsoGIhBqIknEmFAnP5VjlvBKb6qw1KAw0wYhAgTVpnE/SKFwgQL4fslTdFw2S+gliH1Op1bOw8q9RpB6US5w4ATWCW0AmFJAnMYwN9qzyfgQp4pQIEppMEIZkFRnYTtNPcx41VuGIIMH8BtS9g+yt4L4h4pYRbz6VOlQQoVVAOMCSevzdavLXx3xqABbwUHA02xA7nJNa8WA2BAHcQcj75qeoKQCMj++a1Rujm5lyPjvmHXi31TvpSIBnYqelSHx1zAkxxJmDBNu2c9P5Nt6ovEGSd4pq9ctG2kCGEgx6NIn7mm4k7lqPjzjxp/jrOz/wbf0jy4/GjW/2gcdqEXhBOJtW569kzVLY4nhm0h1In5yMTCEA/+1ZU8OWiSFnGc/qRS0Y/0Zf/AP7I5gFYNdtPIMBrK7ZkYOcRVXc+Krt1i72eEJnf91tE5H+pCfxprh+A4d4JuCYMRHbNI3lsWwSDMnrE59qNWH6P6FtfGPFJqFpOFRNQGOFt7dCdIAJxUeL+PePEgXLQkZ02EGSTtiq48xQSoSQf7bU/wHLlvC7caFRCoOck5hV9xS0+of6sJwfxbeu22HE2uHvhNJXXb0tBJmGRh6HPWj3+P4dlaeF8MBx8lyIbuNYac56xNVfi91UAmCB/Tn8cUe7w+tDpG6kt9xJqHCvQv1ZZaeG0qCvEAZ0j+FcbeDB0qYkHA9aFd4bhGddd+8pJGrXZUSRqKAlLmPN99qruFJGnSII1LHQRMEH61F+GBnzFSGgn2JKk/U1OqH+hZ/u1pk0txA07wbDqJiGmQwMDpn1xVjyXknDeE1z94VmIyACAQFJAYlUYCTMKpAjArW+IZtJAJg6sT8pCCIO461ngLbozHX0DRtuT5p6HeSO9JwVD/Q27k3KFCNc/eLF7xEAFq0ZVbhCkXbmoAkKZKzEAnear+e/At1ryk27pQg5t/wAQtEb6VhFJHqaR5ZxLIzkKNTIFLbeUkahA3+UEE7EetB5jzS4t4NGoRMFiNwASCTgznse1LX4P9V8LbhfhO7bKBeHvoimWNy2YXGokmCCZgY/tVbxPLn8ZDdBUWSunE+J5QYXbBJ3OMYBpnhOc3NQAe4vR08RjgiIYTmQd6L/+R8UHAPEXouEaArny4iCpPyz+dToH6IQThUt65ZdJWfFNwTcYsWIUEhVUSRJMkxmkOO4VrthW8O4ltWBBZQCUk/JpJJkYG0yK2ex8VX22vjSgxqS27BpIIIZNp2ZTtNBPxXdA13OH4QuTAfwUIc9zpXUOntTUWPdGvczsHw+IY22XxFBCnLEzB8ozjb/qmeH4fCamKJbth7rTp/kgYInTMjYZBFbDxHxedLFuB4QhSGINgZIkYKsASO9NJ8R2bhluW2WOlDpDFCcyAoMgkTNDjKg3iaXwvHC5buXFtELbNsFYYggTLKGY5OARP0o3LHBshiIM3mAgAk6WJiJkgN0gYOMVub/FHA3bTAcI6aCQw8VrZWdjIGffpQuB5py7whp4biV2AK8R5pVTIDlhtmcilq/g9o32aRz0BkulbRBF22oM7hlBtsfdd/YUpw7BbTAsDctoykBhvqksCYIwY/6reuN4zlJ4e4PBu/8AkBKlyrliraWJUkkxqhttprW+Ms8mNySvMz5hrE2oPc4z9orpGDqguP3+zTbN4qcNOrDADBBG/qRJ+oq744K1nhioYsqqBpE7DsFmfT/irHjrHJy38JeYgR/K1ufr4g2jsabX91HDqLZ5iqhyWzZD/KNERAC7+tVKLByj9KO7wrtbthWKgErqKn5QzMGMCYOnqNxTHD8KXdZttOjXpBdVImSCyqSxIj1xGKtOUfuSSUPNfEYAKWuIJ3Pl0YmAY1yu9XHC3uXtYfVd41n0ggcXfYPBP/xC2QjCAZz0WcUtWO4/Sn4i462jcKPb/ii24/lOqGzpyCBG/ciqXnQuarcTm2p8pgDJ21LO0HPerDheH5cxkvzYIGkEeEyluxK4DEdabXguVH535nqzPlsEb7CQTFJY2hXFe/7K3hODKW5OWC6hPTOSaRvXDM7k7mmBxLlWE/MBPsKBpJxWxRoxudirg1gim3tRURamq1FuLstSKTTJ4epLZjenqJ5AKAgYPrUXt5p17YK4oQBHSm0TuZtcOFAJOc/gJ/OnLfFKLKrmfEZm9gqBfsZ+9KhS8KAT/wARTB4eF9etRQ9xK7Jx+sf91a8JzIpbuLEa9IJ6wMkD3oPAcNqfOBBP0GYrFxdRmN6eqfAtxrhgHHr+v+a9bEkg51Efh/mlXMGZj9YpzhrskEqdjB9QQa5Tx/AUzPDMNbH/AFE/fy/3oa2tNwyeh+06ifpFPcTwTW7hBGRAI/H+4oa2pIJ6lh/7GP71yopyCBAGUjYgiR7DegXVM23EfLnrIwpH4mmkEJ+uhiotZPhjT0E/iTmpoW4pwtuZbp5PuP8AINT4zhiWtsN1GT6KT+vpUikIoHcj8dVH4e5KsWI6RHrvTa9i3EeH4crcuZ+ck/jP96Dx6zaDDcEggCMqfmk1c8RZMgr2U/bf8KFesDQIG5aB65j+1NMexX8YDF3GXWfoDRLAxbzsoHfBUbzTnD2S6Wyd40n7wfyqPhaY7ZHsIiPvQqHsBtLrUyJwkxAkbSe+9Y4NFCaRBkuIAicH/wCo/CjcuYM5AxKxH2rNu3BfAw/5rBiihbinMLUi5pYk6lcjtA8v2mg27MoZHmYEkx1mI+wq1RZLPp2Vd9idX5Upe9ASBM/WQPrJmmvgbFHb4ZmJ/wBIz6dh+u9P8VahLQA3Ue2d6ueEUbkAAkjbIP8AfM0ndMAHTqZcD2zH69Kd2w3ECGCqQuSdRHTJIj03o1iVYSZ8uktpJgT1jOBFWt63oVzAB8sAbbkke2aDwl5Q6u2FMiexbSYPoKLtBsRe0Tb04kOGc9zsDA9Pyqv5jbYlfRAPz71Z8uIPilWBDQ2xxGCM+s/ejcVwwLHH6ikuGGxrZtxUrKZmjXkwP11iokYmthw3AXFmvKmKYt2x+FHCiq1IcxQOayQCPWjFas+Q2wbqAiQzQZ7UnwgUrdCnBcqe6P4a6iPpUeI5bcSfEUqQQIrd+F5Wi2brKWUrcJBB7NA/DFV3NzrUljJ8x+xFc1O2d5Y6V+yg4Tija1aFALAgnr9PvSzvt3ijRXmQV01Rnc2LIYz9KIq9a9xAxUEukbU6J3+huH4MM2e+famuPuQ3l2Ex7VLh8IT1ifsaF0+tSuWXtxwWfNWJh4+YzPcEQDS7j9eszTXAHWjq2Qiyvp1pDiSQcH1+tc3jvgpz4sKdse/0NDuTONgIP0xRbew9hXiMN9641THdgEQmATMN+a4obtpZV959v+6a0woPU6TXrtsGZ9P70CsHYvEFFPqJ9NOPxo1wyI66h9xUWQSv+2fxoWuLts92z+FKkGw7q0gADBYR9f8ANRcBlYEbMR996xOSOwJH2oinH671NUPYr+HsC3cVtgdX2IxTh4YamJzP03GKHxQlB9RR0EqJ7fkap/RpmLb/AMP2Ok+o/QpbxFJKjZmEe0Z/KmLwj/2NLW1i8v66UJINgtwaQeomfYTmgXmwxA3bH2IH508iyGB70syyD7j+9CHYVAWXOzBfyik+JtAI46rt9asOF+RfSKW4hZUk9SAaaHYLlmBH9Sk/jRXBxvsK9YWCsf0j8zTqikxWf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279525"/>
            <a:ext cx="3810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5" name="AutoShape 4" descr="data:image/jpeg;base64,/9j/4AAQSkZJRgABAQAAAQABAAD/2wCEAAkGBxQSEhUUExIVFRQXFxsXFxcXFyAZGBoaGhodGhoXGBwYHCggGhwlHRobITEhJSorLi4uGiAzODMsNygtLisBCgoKDg0OGxAQGy8kHyQsLCwsLCwsLDQsLDQsLCwsLCwsLCwsLCwsLCwsLCwsLCwsLCwsLCwsLCwsLCwsLCwsLP/AABEIALwBDAMBIgACEQEDEQH/xAAcAAACAgMBAQAAAAAAAAAAAAADBAIFAQYHAAj/xAA8EAACAQMCBAQEAwcEAgIDAAABAhEAAyESMQQFQVETImFxBjKBkaGx8AcUI0JSweFictHxM5JD0hYXsv/EABoBAAMBAQEBAAAAAAAAAAAAAAABAgQDBQb/xAAnEQACAgICAwEAAgEFAAAAAAAAAQIRAxIhMQRBURNhseEUIjKRof/aAAwDAQACEQMRAD8AporEVMbSMisRX0x4gMiokUQisEUACK1EiixUSKABxUYohFRIoAEwqDCjEVArSAEwqEUYioEUDBFaGRRiKgwqBgSKiRRSKjppMYMio6a6J+z74S4Pi7eu/cLNlDbDlSrHCny52Bg+voK3zmP7POBuW0trZW2qbFJDeupp1NPqayT8qEZas0w8dyV2cK5Tya9xVzw+HtNceASBACg7FicKPeic7+G+K4QxxFhkkagRDrAME6kJAyRvG9fQfwv8MWeBVlsrBchnySJAgRrJIEdJq6Zazy8x7cLg7Lxo1z2fKvAcCbx0oVJ6AsBOJhe5gVZ3/hDiFuW0NtocA6tOBOJHcZFfRnE8us3FCNbUqCGAiACpkERtRlsjoBQ/Lv0UvGR85cz+BeKtWjdFpmRY1DGoA/zgAmVn6jGK9y3lXBHhtdziWtX1mRCtBjEL82JGesV33m/Kbd2WIh9BXUMGCCInoM1828z5TctvdhSy2mIdt9BLQoY/1GumPJujnkho+DpvK/hTgbqLdt+IrXEBk3WbfGoB2mDMxPSuf/EfwZd4Z3wPCUM2vUp2yF0g6hIiK2H9ly3Ll3wyFNtV1k6zqBnygDaNyR7V0rjuSW7zhnRGYYBIk46EdaTerplKO8TgfLvhjib6F0stpglTGGI3UGcH3xSnBcpuXvFCAFrSs7JPmhTDR3I7V9QeClu3GkAREAdI/CuTWXucLxl25KqLzEkbLAkgnoWOQfelGW1hKCicpYVDTW9/EfC8vuXGvK10E+a4lgalLk5hmwud4rTuLEMwC6FmQJkx0z1NNxJsVr1SivaOuwqHS7KTsjFRo3hx3P0rDyP1NcHkRagza+XMfEjodx9P8VaxWu8JegjOxGSNs/hWyMK9jx3aZ5+ZckCKwRRCKjFdzkDrEUSKiRQAMrUCKNFQYUACIqJohFRIpABNQIoxWoFaBgiKgwp3geCa9cW2gGpjAnA9yegpznPw3xHCqHv29KEwGDBhPYxtPSubkk69lqLqykIqMVuPw78CXuLtG6rqmSFV1YTGJ1RAzVNzr4fv8LHjIF1MUEOGkgSYjO3eoWSDeqfJbxySujp37H7wPBBQLcrcfVpPnIJJVrg3BmQPQCt+mvm7lXEcRw5/eLBe3uviKPKZxpMiGyfoa6L8IfHviz++cSlplIAlQqOpHzA9GDD2g15/keNK3JGvFmVKLOl66hduCKAeJByKTv8AFjvWVQNLaCPcPSp8PfI3qrv80RMswGYHqegqVzjk0yDA9TXXT+CNkWfH8UAK59d5bZFu7ZewbgvXWuu5IwxaR+cVd8TzRW2Yfeq+5xagyWFdccNUc5TTKG7zE8FhbOYi2ig5QEDxGIGwj8KjyD4zC3Ll28YtuToGryiCBqz8uelW3NfjHhxbuWy4ZgsFdWmZkQDFcj46/ZP/AI1uCTJV2B+oIH0rso2uUcpTrpnQea/tNZmKKggGJnp6VrXN+Z2OKaGOiR8xkyR6TA6x9a1KvNbImZgGCYmPeNqG4QXwhOUiw5VzDwLh0EFYZSTsRtO2BQ+MW2wPmZnGxA8pk5jYgClLsrsCFIkEjcbSMZEg/ak2cxg9QAT9f7Vmn5PqKO8cP0OANx3G/amP3C8EFw2n0kEzG4yASuWGBORQuV8I1+/btCfOQvuYJH3j8a7LyXhh+7qSSHfJTTquFQwBBIY+XOnUBkA1mcnLs7qNdHMeWfDt7iLBvIQBLKFII1aIBg7DJj6GqTmVlrN1rYKvoOktBAkbgBs4OPpXXeYDSvh8OqWdT6lBlSdTBitsRpDTmSDAM1qHMviR3usWPB22B0kNYF0yAJOtstmR9KVDdFAt30A+v9qsuF5rcEaoZfXePQj+9U6GTt70V2/CvTjNx6ZhlBPs27lz+Pr8PHhqGbUQvlJiRnOelWFjghA8VbiEzpIG/qdeInGDNaTy7jNFwEk6dQJA3OkyIJMDt9a3DlHxKnDXQyoHtkN4vik3JYmQwJAAIkgkDY5mBXT/AFEuiPxiRucMBILbREZmfXYUBh6fr1py7wzgyUYSSRj1nHpmoBYyFJg9pEjoY6+lbFJfTPq/gmRUGFMvaP8AS0nIGkznbEVC9YZcMrKYmGBH1zVWhUxcioEUYiokUCPcMo1CQCJ2Ox7TkUfmYttp0IiESrKpMyD8xnGfSliKkl4qQVMEbRuPapa9lJ8UWXL0NmzcuayHxoBTAbb5iMGJrw+JHay9u4BcLfKziYnJPvMVX3eNZp1EsSZYk/N7jalPwrnon2XvXR274J+Il4mwuojxB5SJAJjGoCetXHF8stXCxe1bcsukllBJA2BPauXfAHDravC5eIKBSyQQYJiLjQZAiRkd63W58fcErsjXDgxqiVPsRXlZsLU3ojfjyrVbMd5jyMG0LdhbVsatRBtgoe+BEH/V0muS/FfL1tuvh8K1tLUpcJUi2SWAVtXUEyAf+q6Dzf8AaLw1tf4Z8RugX+5Ncx5p8UcRfDq7wtzDKogEThes1o8aGRcv/wBOefJB8Ila+LuJVVUXG8ohTOYnAPQjpRLnxpddgXXpBKmD7gbVQ3+HdPnt3EnbWjJPtqAn6Uuy1r0izLtJdl7c+KXkHcgyOgnpNWXNPjCxet29aXDcAkhQFUEHYmfNMVphFCYUnBB+kkNcZzJmaUBtqJgBj1pa9x9xpm42d8moBJMAEn0qZ4G54nhhGNz+gDzd9t9qBcsUck75o3L+Ae++i2st7gD3JOAPWseDmGBWNwRDeuDt2qXCc0a1K2yyC4dLwxUlRM+YbRqM4Py1kz51HhdnfFicnb6M8y4S7w50OoRtWQGVjIAMeUnb+5oHK+YG0SQuoEAkHZiHVhq6xI/AUtxi6WPnlp1Sr69QbIOreffvSTXoIz1715zbfLNySXR0r4m5EeI4ezettbLjh7ai3bcMihB/EAPZSdu7b1zoWwRgggGZjB+lP8BzC5ZcaWMEaSGllIwWGnYeaKhxBe4WZhpkzG0nqQI6x+NJsC2+Bbrfv/CzJt27msAmQnlOZ6LqKzXQ+b3yClmwl4FjcDcT4YiIBFu2QIZtXUzAx1kc/wDhnj7XCuz3QdLKoAA284832H4U4fi0NxhbzDhxEypJhQWJC6oDOTp6GIk4oT4CzcuDtyr3ir+MnkKFdb6ssC8nECJkqPlJMRXNPi5ieKuBULFfKzuoDM25aFwu8QO1WfJOeqt0qwYC87a2uOzKA2EHhpAnYaskz2q8578KcK997lzimVnhtKXLaKBAUAAg9F71SdgaNaYAb0Qt0igtA6detYZvWK3JmVoYQ6dh9/7VdfDNpL1zReLQACqrnUxIXSwAJKwZMds4rXh6SfrVlybi1tk6jo1DTrEllU/NpA6naaBo2VeKI4hULHw1ItQGko2SpIE4O0evSrpOaJZtmXNs9hGoNOw3hgsbCFkVpZ4pSGWzZhIBa4V1XNM+UM/8nmyIir74a4VOIVzdbxHVh5DucQWYn5lITI7jMzUspBeE5k3ioVuM3jgs4dybighgsHVuREQZ32oIt3NfmLIjXEENnp5WIII2xE4nfFTcfut4M123GiVCgBgSSCigCSdMDVjc5qHMeb2hatstxXMyVI0ldXU92BmcbMKa4fAn/IK2jHABIOFYZDRuNhn09KiyxS/Gc6XylCpYSGEEqwIBAJMgiSZIIyB2rNjmLeGFFpI1q1xxqBYTnWQcLkk+gitUPIklyrM8sCb4CEVEirnjeCtKxUOQyxq6nPcbDYwPvVfc4Qifl8ok+YSMTtM9+ldo58cvf/ZzlhmvQmRUYojiAWkaRBLdM+v9qwUPY11Uk+jm012DnMyZ7zXhHUE49s9/pXiKjFFAXHLvhtuITxbdwC3q0tIJuD10rMjM7jFbz8FfCVjhLpe/eS5fEBVIAFuZhlDZ1EdfSK5twvG3LZlHKyIIBwfcU4/xHxB/+SMQSPmPaSe2faazZcc5qk+DvjyQjzXJ1r4y+Ghx62wzFQhJBG+RGMUDg/2e8CtoI9gXGgg3H+eT1kRG+K1Dgv2kXA9vWn8NQQ8GWM9c74pnmn7U2krYsDT0a4xkj2G1Y/wzpKC6NH7Yu2SX9lVnwmY8TeDYyVGAPm8seYketcv42yEuOqksquygkQSAYBI6Gto5p8bcVeQpr8MGZ0Ej6TvFau4LHuSfrJrXijONubM+SUJf8UR4G/4bhsxOY+aOuknYxW0c44rheHAu8K9571wKZe4raZ3F0qNQJU/KD1rTuJuASu5IjG4yQfrg0j+8hRMEwQIH+np7Df6Vj8nyOagd8OFpXINcuBipuMQAJJAkgk53Pc9Z2pTSZYGN4HXvt9M1G2SQZO5BiehkfXpvU9OSwwBsNzJ27d6wtmmgRaRJwTAPXtv7bYoaWfMrE5nUZEjBkY6+oovh6WIMkeUGRgS0kDpgVAEscAgAhZGJjE43pDHElmxOxHpJ3I9aylwAGD13G4JBnHWKM6aD/DeVIADEaSSwX1xvFC4q5rYwBDNgjoBjyzvG30pCI8fZA6mAA2CIIGyj8ZPtVzyTk63TcKOjsjLB2XSRi7lTMGMEEbzQviLk7WiLyqDYuIGtlDqGk40tjBEHHSqrhOaXeHAazcuJH8yntGIjSdxTQ2W3NuXC1dNvw1YKyjXpUK7FQxt6UBLHzCIGfTEUl61xV0yEuGBpiNIWP5FUkaQJ2962Dm/PhftgwLd8eYAKYLnDXA8noBGBERUeE4ZmE8Q9wXD6kyoACnysBtVcegKbVORH660Fmo1q6VII3H/VRusCZ/X4Vtvgz1yYRxWNWZoc9qnU7DaLPg+LbwTbNxtGsNoHy7RJ9QRP41Ycsm3puW303D4gJwQACR1+WVG/rWvW70GZqye+rFTBgKvlnHlA29J/OhsaQxbHiXiSzEMZck+aNokk5xilXMkkLjOn2Hv1qyW4FtaFAcNEzgWzOsN3JAIx7d6O3K/GtNft2TcW2wtkglZjQSflkk6iTsBgUthtFTcskobgXAYIYH8xVn6Ywqkmpct1s/hpMkEYMYiSDnI9DR+CZHtMokOCCRBIbSPmmQBqysTiqvjLWl47R1EzAIbG3oaq2S0dA+HLqi2wvK4ZWIDGSHxhFjGoeY/1Qd8VK3wqk3LmpY0BfDA/hgP5lV2B8zHLd9yd61jk3Etc1FwWIOq4BuyxGpiTElsTE98U7a5czvr4a6xSDc2AEpjTonS0EgTGBUlJjl7hFaw1toUozXLbHAYM0LBg4UYyNtMGqO3bu6rVsk6Q0KFBKiWzIxJnEGtjdQbwX+oKz4kl2BMySQflXB2BGOtADhrSqWVwNQbSNSk6iBAkBG1aZU5yIFClQNWV/HXCrjWgQPMARgg9YJGxH1rxFA4xDKWCttDoA0vggBSSQTscfXV1r3J7ouStxyrFS1ssIDxMqT9IHeIrbg8jipGXLht3ELFQIpi9YZY1KVJ6EQftQiK2J2ZegRqBoxFRZfwpOlyw7AxSN7iDupwAfr2MddqduXBHlyQfykGPypG88AASsEKGJlge2fx/OvI8ryt3pHr+/wDBvw4Nf9z7MJYEFkzpMEkRA6vqnbIPpNVC8RNwoDpVywM50gyA3edJP3q44bj9CnLFA2pULEeYwpuDIgwozG2Kp2Xz6mYnUDqggGASOo+YisSNRZ27gW0g8oUt/wCQKCxn+lS0qxj3OKA+kG4ScDy59YIkDsBnJq0v2NaLdItqqLIWQjsACGYdHIKgCRvVZxPDKdJtuWlA+mACrEgaYDHI6kwDvAFACrgwWmQSYIgkeh7HrWbXD6WUFjkSB7ms2hgDsYPqT/L+u9N2bhlCRqW20gMMbyRA6TSAhzAwgEiQw/ASQPw39KjebTcVQMkb9pBMDpOaPzZ9UOZMqFAbpAxmZgAAd6AFMoxMM3SOsQN9hFCAvOV8/wBdr93uorIoIU5klRq1HMFvKFk1Xc5tWmZLlm5qDJ5lnzKUABkQI3n1z2pK2NDNAwFiZxPf3g/jQEA1aAc6SpP0GRO5607AteScZbtXbV25LKhLELE5gA52gifpW/ryyxxSJdt8Q4QggAW1xpZgQ3k3kdPSuZOSQQSNEk9JLAQM/Wm+U898FNCrcZZJBHEXrYz2W2QN8z60JgIWzRNM7fr8aAxjPSsO/uCK1ppHJqyZSomvJxP9Qn86JKNmY7z+s0Wn0LldkQhIxmiWHlwsxqZVntJA2+tCLRsQZ7H7D2pzkrWTdT94YrbVgzRhmg4VT0JMZ6AE0m0NIvH4drvEvbfSQl51Z1AC+VtLkR0wIA6H0p274mv92DhLRtubgnSulVZS5BJAAMEAYyKf5JzFby3GscF4twXPDsqHHg2gzagVUQ924FBd3aSSd+0fiy21m3cS4sk6hpIwNmRQN9JPm1f6QPQSpWXVGncPzHQS4QatJCGZVSY8xUiH6xPfak89ST6neo6orzXI+01ZzZjxIIxI94P6irLk3OWtXZRgqkQysPKydUPWSJyDM1UcQBGM+vb/ADULdmf5h6f4qW3ZSR0Tm3ObV/hyTbcAOyjScSQpDSuYgBdh6VQ8JzTTrgtbBe28AyxIEFp+Uk7GRtSPL2ZgysSxYaYGHIOSex2gTiT60pxVs2iyuAGU5j07RQkJm1cpvtxK8QreK93SGJ1Appj5WJ85OIxiFFa43GHSBmLZhGDbAk4xjB2I/wCKuCV4axMnxb66LpGUVGJIQECA2nTIJnzHEb0/Mc6jqJIIBITShU7dZE9vTtFUn8CjehdW7wdu6STcdmuM0Ek+GNFw+oxsNyCaxy/geHvLC33NzdoQhEXociXB6kRHatO5FxfmW2zBJMK7Lq0EgiMSQHmJAwTPerblXGeDfRysqhIdZ3X5SsgZ3kHuBXRZZQjSZDxxlK2jceB5XYWw3iIDGXZh52Bkq4BgoIUwoMkZO4FaXzW+rswtAra8xA3OnvmM4mDQ+a89e/cdpK258qgQpKqYkbuYgSd96rOHLMqMMj5QYwT/ADSSfL820VlyZpy7Z1UIrpB7qFWWJgCSRsZO8n3j3pFztqJbPlGQAAdp7e1O8TcIktJUlV3mYIPiEepyB0pd70l1E4WBvkAgSfqT/muJQO8g2gElkjG85n0G9K2ogsyg6LhH1nA9c/mKba3iPM0ZnuQpBGBtA2qPA2yLQ6F8gR0JABB9SR7RSsAr3GFtRcaAG8vUgb6RGwIj0BPvSNvjPJCjSIMwSSYP/EDHaspaNwr5vIoGqf8AQYYY7jrR+FsroBgKo8wxPlz13kyKLBBVhoUqBogkznUCCCZ+U+YYHasq4iTmSd+sbkd6lxDaozBZiBGYUZkz1ifbFGW2CQAQFGO+BGPr/wA0gFLwBjURGcHcwf8AI+1eP/kg756yZJgYGJjt3ovDx5TuWZs+zAx22EUJwS4US0ks3oSdh6AdaAI3barbuySSNLCJ6kb/AEofBoSxZh2OegOO9G4vzzbUSQyjyjEQSD5vrQ/GDOVOQu4ienl698/SmgIrZYkidxq7Rk//AF39Kj4RIBwMDqcjoaNbcMjXDIAAWOrE/KB2A/vSycYgEROw9oERj7/WgATxtPas2gNjXhsT6fmagCd4rUSYcRWPSPWpXDP51APG1IZIWT+u1ZcACCJMYNeNz9TFeW4DgjFPgQ3wvMrlsEWrj2tQhijFSR2wdsCoXuMuERcctJBljJwNM9z774od0hVhevbpS4UmPXaiXALkueWcsPE6hadGZAWZWYW2KjqmqNWxkbjG9I3LOQJkxnOPalGtEQY9R/z+u1MNdlexG5GMdMzvU7MdGLducQRsQfpg+0b1Je3SPw/Op8s4o27kmSpDKR6MIntjB6bb0K/bCsVDK0Y1LkEeh/We9UmFGbPGNbJIABjqAw3BGO8gR2q55xbtvofWg8QF9AYM8HIchcJGRpbzGNqo7pE5H3/5pdh2pNtBSN7+KuA03ntuPl0vqTUpueIo841E/wB9OR0qp4py4gKtpIAKooVJmS0ZzECd8e9Yf4hbiXZ+IceIx3MxGIVZMKNhEdPWpqp0h2mD9jBgewiahyoQtb4BSAMy0AAnocjYYiI+lWHFvKuZaQUljuZyfcxv/mgWpgEgg6Q09gJIB+lDuNGsgFmEqncArP02rm5th0MvctWzDWjp06giQGAcRqacyN84z7UrwI8ARkkSzScATAkTv8v3NSTiG8PTMtCqfYnygY/pyfehm2fOXfeAfQFiZk/7cfSosdh7qE3PNhQejbCRt13pFrIDDzEG6MjVO8mYA7CAKauEFlJMk22jHWSPzz9JpVJa7Y0iAHBIJhoEQPXB2FCBHuIYt4gMqSJE/wAuPQ/0jr3oaur6WLQugLG3yAdukirC7Z1uwUAEqQxjOklf80K3aBueHsqKXY7SGBCg9oBFK+AI+GvmUHSgcaiOoKYXfvULlknUIHhqAGIzMN1jaSOu8RWFtqLaop1bMDtOAFkepk+wrH7s7XHuJCqXKqc/ynPlG4E7nrNMaHm4fA74mD6wQO2SMULZXdhhZ0/RjJ+1T5pdNs6QDBeQRudRkx3yPwpXnPEQpXV5gc565x9CKlJsSJuoBSCT5VOn3yTn6UBlCpdIMkMAW/3YxB6Zo/L7uu4wP8oYwOukBQfXP51C/bAQWgCC7AGerLicdN/tVADuk210kyzMAe4GkYgYG9E4pVtofLvv0PygA+udX3qdoqWP9YeflMny6VGdtu/ao8fZBktibqjGQB7989+lAALai5w7C2rTq1AT1wPalL4COw/hjIw2+wH2xVzwNkW3ZZIlQQCf59LGPX1PpRb8IQp0zAJkSST1/KjamF0eTiUa1dZbKZQDiLagArpPk4mxIlIPzIMZzgzVJetEDy+YDdlGBnqP5dqatarTKymGWGBGYx9jvBG2YrN2C+q2vhkn5FnSv+2c6f8ASZ7TWiwKwtP6zUWqwawrK2rUjDOoAaCf9Q/l9x9qtrPww9y0HtIXJLTbWSwiB5BEkSSc9O9AGtN/mvGtw4D9mnMLqlvBFlBmb7eGQOp0wWj3AoVv4StagrcwtPnzCxZuXQB10vGk9p2mixmrqJBgSNj6epqDb10DlvIuXLk3eKYLuShGTMKSimOnX7zVdzHkHDEEW2843dbhCkeq3Vn08ppuqJs1i26sB/DkgmdJOxG/3j7U1b4K21hG1Nr8R0YEQI02ypHuSw/6qZ5A8+RwCMgMCCD2kdZ/KrrlK+GtyxftK1t3V1YN5rVxQQtwE9IMMuxBqbGahcWMzPYdc9/wNW/Bcna5buFWS4bYRmtrJu6WgG4oG6qSJ7AztRrvAtIBC5eJUhgQQ3mJ6f3qz4JntFHttpZdyRMg7oczpbAI7UnKgsQ5FbtAv4w129GAw8jQcqzjz2+6uu0ZxSrcpV1drTHWozZuGGOfmtXICuAN1aD71stq8bVzxEU2mIJI3UhhDLpcZQgmBGxGTFUiXzrA/kYRp7AtK+3SpcwA2uWrbXJnIJPbSJ0ifU7+gph/4mcbBVkSAWYA++JpZzqcgny4LH0UkbZ6x9KmlyHVJjS7uROTpbWN/aofIWGu29SnfzOZI6KJn12x9aU4poIxm4pLR2MsB3x296sUB8Jh1EkgbyWlZPTeaw9xUt6zBYoAW9QCoAnIGD0qbFZX2H/mUQrXBsZ/8aDr7iPc0Hj0Z7i4gNKnMgkAsfw6+tN3QqqhYQuogAZwF6nuSAaHwi6rTkSWtQNMRlmg+b6CnfsaFbblrtpFO/lntiSRHoCKsBY/jeIGA84KyAW07Hrjr9BVhw3LvDCmIeJJ3IYWwDJ26t96U4qwwt+Hb3DKmond2gmPafoKnZPoLM8S6oNcZuQu56gxHSTI+9EPCnQFGnotyOufMARtjv3pg2pXWBqCuNPqUWAfuRQl4fQt1iR5rnlzvAAJP2O2+KQhDmGm3bGnBJZ49gQI9Bp/Cj2A4trAgsrXGEEeZrg07+rdcYNJPeV7tu2T5U1JHdYlYB3LEx9aueLsF2jMHwwekKoLs0DckkLTfHA+hbmADnBj+LBM5ATykgfekWRW4tNPV9cbjTpP6+9M8OA1t3JMLf0rAiS3mM9+g/Gq/hBF62SSNLKrTOx/GNqaQyx4PhdD3XkAFgCABiSW+giBmll4ebhZjC23BXMSWMn/APk/enOYcQEV1Ugkk6oHy4AAmYBwN4PWq43S9nVk5VQY3K5J9dzmiP0SG04YXfMpjy6ifmhnYkCNxiD9KDYEKLjOpm4sgbCC3lI7zGPvVly7T4NpBkkIxGxJ6A47Afeq3nKE+NoGq2qqW0wArKfm9SZP2ppjGGuiQyz5gmqRA0kkGT0MavoKfV95UsSSSQJ32G3aKquTW1Y2jBhbbDJwx7gM0mAdwIAq2t8YVA+aTJMbfMfXtFRJEtFWtqWLAQJzsBtmY+/1FN8vvWPL4oMQcjaQWADRkD5ds5qp/eHe7pTU51NCKNTQQBhQJPTpVre+HeJwW4TiQFKmBZclpUHZQTER7EmtNlJMsuD+IFssRZ4ayG3VnQtEXNWdRJM28Zq64r9pvEAA29FuBpZRbGnVq06lE5BiRWity+8Ia4lxGk+V0ZWgmPlKzQgmlmJHyqYByfKMCDmZjp3pWKpG2fEnxrd4y0gu6R4bSwQkAkr/ADDvg4nE1R2eZIoabesRENMjKwQJBB6exNVjKvl385mNojq3X+1MWbRLAeViGzBB3Jk43O2Paix6stH5sCQQSgIjSDgACSM57z/igfv6EwDJmJOc+hBzmlf3R9LXPCcaQ0FkZQSZ1ESIIGM+tK8HZkQAQNWWB/0x9BBmaTFRbi/qAOWxuAe8b/aofvMFpUrAECRnUQBnvmT7VWXeLKF7ew8QLHWJ+/UZjqKFx9u4rZS4sgDzW2XYkQdQpBRdeK2fLBEGCQNhMTt0qbvoAls4Jg+X/b+NVPLlZ0uNc1YAjVjJJXUZ9AasrqEW7rIQdHliQZyADBOZjpUsKIC8z7Gf5N5+WcZ9DUbdsIXOo+UrHt8oAE4yBT3C8vZigVHWAziJkySkQvZgRO3WlWvBQS0mXJjJI3CiIzkfhSY6IcBwgFx1mZcqdpwS3v0n6UAXRcut83mUjYE6Mqd+skZo99tElQJUuzkTg+GIP1Dbn1xWeEvW3dtM6tIC4BnzamKZ82dO35Uv5EPNabUiIvk6z2wFHr3pK7bUWLamGBA67kN3OTlmpzgroZtTA+QCDqOmW8giB0hQB1gx6L8cES5ZDKxS3bnSkaiY8iiRAGoCfepXYhC35uHMqZtmBJ+fWxcR6RAj1q44WwLZuMANwAMBQEAGw2JKz3zS1lF8VlAaB4a6G8xAhY8wCgnHYRIqXM+JZTZAPzhiexDk5nrGPvQ7fAP4iPN77jCGT4aADrLNiPoTUbqxaW3MurXGYjMsCx365jPpUOE4nXecCZtsQfuqid9gD06Utxt4pw2oE6mdyAcMRMBiCdUYPtNNL0MsORNps2S+dR1Z2zcwffE56UDmt9mQWx5nLMYE9T5V+q1nmV86Z0wEtNI2zgf9e9Q5YpGhjvcAJOxLaMDPSCPxoS9hXsU+GOEP7wCywNJYe506fz/Gm7ltlv32QsAsg7j5lgATs0ifaneUg6i2Aq2lI920iDjfyyN+9A4S5LPIPnvYxuLayWInuImO1F22HsZ4Ur4SqAR4Sa+vzE6ANs5/Kk7vFq3js2HlGIMTpQQp321TTAsqj3LZcKGtoXLvGdfmK4yfMMTjHeq7mXCq8N5l+bzCDHzH7agI9zRHli9jFlFuWixYwzgZP8oIEwTAmAM9Khx9xNVw7AkeigfxJKz3MU3yZ7Q1KW1C3DAEeUMVwSerFpMxjFJcTYR0S2zaTcJZTpmBJBVT1BIB3OKa7GP8TwgtWrmchbS4kEYnUR3JJA9KqbnE3GswqFmuNp7scAqYAzOoCPSrK7a8RLvmjWtsoGIhBqIknEmFAnP5VjlvBKb6qw1KAw0wYhAgTVpnE/SKFwgQL4fslTdFw2S+gliH1Op1bOw8q9RpB6US5w4ATWCW0AmFJAnMYwN9qzyfgQp4pQIEppMEIZkFRnYTtNPcx41VuGIIMH8BtS9g+yt4L4h4pYRbz6VOlQQoVVAOMCSevzdavLXx3xqABbwUHA02xA7nJNa8WA2BAHcQcj75qeoKQCMj++a1Rujm5lyPjvmHXi31TvpSIBnYqelSHx1zAkxxJmDBNu2c9P5Nt6ovEGSd4pq9ctG2kCGEgx6NIn7mm4k7lqPjzjxp/jrOz/wbf0jy4/GjW/2gcdqEXhBOJtW569kzVLY4nhm0h1In5yMTCEA/+1ZU8OWiSFnGc/qRS0Y/0Zf/AP7I5gFYNdtPIMBrK7ZkYOcRVXc+Krt1i72eEJnf91tE5H+pCfxprh+A4d4JuCYMRHbNI3lsWwSDMnrE59qNWH6P6FtfGPFJqFpOFRNQGOFt7dCdIAJxUeL+PePEgXLQkZ02EGSTtiq48xQSoSQf7bU/wHLlvC7caFRCoOck5hV9xS0+of6sJwfxbeu22HE2uHvhNJXXb0tBJmGRh6HPWj3+P4dlaeF8MBx8lyIbuNYac56xNVfi91UAmCB/Tn8cUe7w+tDpG6kt9xJqHCvQv1ZZaeG0qCvEAZ0j+FcbeDB0qYkHA9aFd4bhGddd+8pJGrXZUSRqKAlLmPN99qruFJGnSII1LHQRMEH61F+GBnzFSGgn2JKk/U1OqH+hZ/u1pk0txA07wbDqJiGmQwMDpn1xVjyXknDeE1z94VmIyACAQFJAYlUYCTMKpAjArW+IZtJAJg6sT8pCCIO461ngLbozHX0DRtuT5p6HeSO9JwVD/Q27k3KFCNc/eLF7xEAFq0ZVbhCkXbmoAkKZKzEAnear+e/At1ryk27pQg5t/wAQtEb6VhFJHqaR5ZxLIzkKNTIFLbeUkahA3+UEE7EetB5jzS4t4NGoRMFiNwASCTgznse1LX4P9V8LbhfhO7bKBeHvoimWNy2YXGokmCCZgY/tVbxPLn8ZDdBUWSunE+J5QYXbBJ3OMYBpnhOc3NQAe4vR08RjgiIYTmQd6L/+R8UHAPEXouEaArny4iCpPyz+dToH6IQThUt65ZdJWfFNwTcYsWIUEhVUSRJMkxmkOO4VrthW8O4ltWBBZQCUk/JpJJkYG0yK2ex8VX22vjSgxqS27BpIIIZNp2ZTtNBPxXdA13OH4QuTAfwUIc9zpXUOntTUWPdGvczsHw+IY22XxFBCnLEzB8ozjb/qmeH4fCamKJbth7rTp/kgYInTMjYZBFbDxHxedLFuB4QhSGINgZIkYKsASO9NJ8R2bhluW2WOlDpDFCcyAoMgkTNDjKg3iaXwvHC5buXFtELbNsFYYggTLKGY5OARP0o3LHBshiIM3mAgAk6WJiJkgN0gYOMVub/FHA3bTAcI6aCQw8VrZWdjIGffpQuB5py7whp4biV2AK8R5pVTIDlhtmcilq/g9o32aRz0BkulbRBF22oM7hlBtsfdd/YUpw7BbTAsDctoykBhvqksCYIwY/6reuN4zlJ4e4PBu/8AkBKlyrliraWJUkkxqhttprW+Ms8mNySvMz5hrE2oPc4z9orpGDqguP3+zTbN4qcNOrDADBBG/qRJ+oq744K1nhioYsqqBpE7DsFmfT/irHjrHJy38JeYgR/K1ufr4g2jsabX91HDqLZ5iqhyWzZD/KNERAC7+tVKLByj9KO7wrtbthWKgErqKn5QzMGMCYOnqNxTHD8KXdZttOjXpBdVImSCyqSxIj1xGKtOUfuSSUPNfEYAKWuIJ3Pl0YmAY1yu9XHC3uXtYfVd41n0ggcXfYPBP/xC2QjCAZz0WcUtWO4/Sn4i462jcKPb/ii24/lOqGzpyCBG/ciqXnQuarcTm2p8pgDJ21LO0HPerDheH5cxkvzYIGkEeEyluxK4DEdabXguVH535nqzPlsEb7CQTFJY2hXFe/7K3hODKW5OWC6hPTOSaRvXDM7k7mmBxLlWE/MBPsKBpJxWxRoxudirg1gim3tRURamq1FuLstSKTTJ4epLZjenqJ5AKAgYPrUXt5p17YK4oQBHSm0TuZtcOFAJOc/gJ/OnLfFKLKrmfEZm9gqBfsZ+9KhS8KAT/wARTB4eF9etRQ9xK7Jx+sf91a8JzIpbuLEa9IJ6wMkD3oPAcNqfOBBP0GYrFxdRmN6eqfAtxrhgHHr+v+a9bEkg51Efh/mlXMGZj9YpzhrskEqdjB9QQa5Tx/AUzPDMNbH/AFE/fy/3oa2tNwyeh+06ifpFPcTwTW7hBGRAI/H+4oa2pIJ6lh/7GP71yopyCBAGUjYgiR7DegXVM23EfLnrIwpH4mmkEJ+uhiotZPhjT0E/iTmpoW4pwtuZbp5PuP8AINT4zhiWtsN1GT6KT+vpUikIoHcj8dVH4e5KsWI6RHrvTa9i3EeH4crcuZ+ck/jP96Dx6zaDDcEggCMqfmk1c8RZMgr2U/bf8KFesDQIG5aB65j+1NMexX8YDF3GXWfoDRLAxbzsoHfBUbzTnD2S6Wyd40n7wfyqPhaY7ZHsIiPvQqHsBtLrUyJwkxAkbSe+9Y4NFCaRBkuIAicH/wCo/CjcuYM5AxKxH2rNu3BfAw/5rBiihbinMLUi5pYk6lcjtA8v2mg27MoZHmYEkx1mI+wq1RZLPp2Vd9idX5Upe9ASBM/WQPrJmmvgbFHb4ZmJ/wBIz6dh+u9P8VahLQA3Ue2d6ueEUbkAAkjbIP8AfM0ndMAHTqZcD2zH69Kd2w3ECGCqQuSdRHTJIj03o1iVYSZ8uktpJgT1jOBFWt63oVzAB8sAbbkke2aDwl5Q6u2FMiexbSYPoKLtBsRe0Tb04kOGc9zsDA9Pyqv5jbYlfRAPz71Z8uIPilWBDQ2xxGCM+s/ejcVwwLHH6ikuGGxrZtxUrKZmjXkwP11iokYmthw3AXFmvKmKYt2x+FHCiq1IcxQOayQCPWjFas+Q2wbqAiQzQZ7UnwgUrdCnBcqe6P4a6iPpUeI5bcSfEUqQQIrd+F5Wi2brKWUrcJBB7NA/DFV3NzrUljJ8x+xFc1O2d5Y6V+yg4Tija1aFALAgnr9PvSzvt3ijRXmQV01Rnc2LIYz9KIq9a9xAxUEukbU6J3+huH4MM2e+famuPuQ3l2Ex7VLh8IT1ifsaF0+tSuWXtxwWfNWJh4+YzPcEQDS7j9eszTXAHWjq2Qiyvp1pDiSQcH1+tc3jvgpz4sKdse/0NDuTONgIP0xRbew9hXiMN9641THdgEQmATMN+a4obtpZV959v+6a0woPU6TXrtsGZ9P70CsHYvEFFPqJ9NOPxo1wyI66h9xUWQSv+2fxoWuLts92z+FKkGw7q0gADBYR9f8ANRcBlYEbMR996xOSOwJH2oinH671NUPYr+HsC3cVtgdX2IxTh4YamJzP03GKHxQlB9RR0EqJ7fkap/RpmLb/AMP2Ok+o/QpbxFJKjZmEe0Z/KmLwj/2NLW1i8v66UJINgtwaQeomfYTmgXmwxA3bH2IH508iyGB70syyD7j+9CHYVAWXOzBfyik+JtAI46rt9asOF+RfSKW4hZUk9SAaaHYLlmBH9Sk/jRXBxvsK9YWCsf0j8zTqikxWf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127125"/>
            <a:ext cx="3810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pic>
        <p:nvPicPr>
          <p:cNvPr id="4102" name="Picture 6" descr="http://www.hvl-biker.de/cms/includes/media/gallery/Reise2013/Teil3_Stilfser%20Joch_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43408"/>
            <a:ext cx="9841803" cy="741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58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4000">
        <p14:prism isContent="1"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rizont">
  <a:themeElements>
    <a:clrScheme name="Horizont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t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t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0</TotalTime>
  <Words>103</Words>
  <Application>Microsoft Office PowerPoint</Application>
  <PresentationFormat>Bildschirmpräsentation (4:3)</PresentationFormat>
  <Paragraphs>21</Paragraphs>
  <Slides>71</Slides>
  <Notes>0</Notes>
  <HiddenSlides>0</HiddenSlides>
  <MMClips>7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71</vt:i4>
      </vt:variant>
    </vt:vector>
  </HeadingPairs>
  <TitlesOfParts>
    <vt:vector size="72" baseType="lpstr">
      <vt:lpstr>Horizont</vt:lpstr>
      <vt:lpstr>Kroatien -Ride 2015</vt:lpstr>
      <vt:lpstr>PowerPoint-Präsentation</vt:lpstr>
      <vt:lpstr>PowerPoint-Präsentation</vt:lpstr>
      <vt:lpstr>PowerPoint-Präsentation</vt:lpstr>
      <vt:lpstr>Häse </vt:lpstr>
      <vt:lpstr>PowerPoint-Präsentation</vt:lpstr>
      <vt:lpstr>PowerPoint-Präsentation</vt:lpstr>
      <vt:lpstr>1.Tag: Luzern – MERAN 294 km / 5;30 h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2. Tag:  Meran  – Wörtersee    300 Km / 5:12 h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3. Tag:  Wörtersee - Karlovac                   271Km / 4:00 h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4. Tag:  Karlovac – Novi                         (via  Plitvicer park) 185Km / 3:45 h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5. Tag: Novi o Km / 0:00 h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6. Tag:  Novi – Rovinj (Coast-road )  177 Km / 3:00 h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7. Tag: Rovinj o Km / 0:00 h</vt:lpstr>
      <vt:lpstr>7. Tag:  Rovinj                  0 Km / 0:00 h</vt:lpstr>
      <vt:lpstr>7. Tag:  Rovinj                  0 Km / 0:00 h</vt:lpstr>
      <vt:lpstr>PowerPoint-Präsentation</vt:lpstr>
      <vt:lpstr>PowerPoint-Präsentation</vt:lpstr>
      <vt:lpstr>PowerPoint-Präsentation</vt:lpstr>
      <vt:lpstr>PowerPoint-Präsentation</vt:lpstr>
      <vt:lpstr>8. Tag: Fähre Venedig / bis Bergamo  Highway (240 km/2:15h) bis Como  1:30 h                 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              9. Tag:  Como - Luzern                Highway   196 km/2:42 h                 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Axel Springer Schweiz AG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Rolf Fischer</dc:creator>
  <cp:lastModifiedBy>Rolf Fischer</cp:lastModifiedBy>
  <cp:revision>71</cp:revision>
  <dcterms:created xsi:type="dcterms:W3CDTF">2015-03-23T13:43:33Z</dcterms:created>
  <dcterms:modified xsi:type="dcterms:W3CDTF">2015-06-19T09:08:33Z</dcterms:modified>
</cp:coreProperties>
</file>